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256" r:id="rId5"/>
    <p:sldId id="257" r:id="rId6"/>
    <p:sldId id="472" r:id="rId7"/>
    <p:sldId id="451" r:id="rId8"/>
    <p:sldId id="604" r:id="rId9"/>
    <p:sldId id="612" r:id="rId10"/>
    <p:sldId id="537" r:id="rId11"/>
    <p:sldId id="605" r:id="rId12"/>
    <p:sldId id="536" r:id="rId13"/>
    <p:sldId id="606" r:id="rId14"/>
    <p:sldId id="607" r:id="rId15"/>
    <p:sldId id="611" r:id="rId16"/>
    <p:sldId id="538" r:id="rId17"/>
  </p:sldIdLst>
  <p:sldSz cx="9144000" cy="6858000" type="screen4x3"/>
  <p:notesSz cx="6742113" cy="98726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ustos Pretel, Gerardo" initials="BPG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3D4B"/>
    <a:srgbClr val="0A414B"/>
    <a:srgbClr val="0A4152"/>
    <a:srgbClr val="093B4B"/>
    <a:srgbClr val="093847"/>
    <a:srgbClr val="0C485A"/>
    <a:srgbClr val="0C484B"/>
    <a:srgbClr val="0C4862"/>
    <a:srgbClr val="0C4855"/>
    <a:srgbClr val="3A58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3C2898-3E7F-40DF-A304-11470DBA0133}" v="506" dt="2022-09-12T08:29:47.1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01F1D0-1572-40AE-A063-C738575F9E26}" type="doc">
      <dgm:prSet loTypeId="urn:microsoft.com/office/officeart/2005/8/layout/defaul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8292E75B-B297-4A10-8D2F-C902F0051AA5}">
      <dgm:prSet phldrT="[Texto]"/>
      <dgm:spPr/>
      <dgm:t>
        <a:bodyPr/>
        <a:lstStyle/>
        <a:p>
          <a:r>
            <a:rPr lang="es-ES" dirty="0"/>
            <a:t>Difícil cumplir las directrices de técnica normativa</a:t>
          </a:r>
        </a:p>
      </dgm:t>
    </dgm:pt>
    <dgm:pt modelId="{DF55E73F-8CD7-4DBC-8D18-88DB0DA49AB6}" type="parTrans" cxnId="{9C194768-E58D-4604-BEE1-765A1582E854}">
      <dgm:prSet/>
      <dgm:spPr/>
      <dgm:t>
        <a:bodyPr/>
        <a:lstStyle/>
        <a:p>
          <a:endParaRPr lang="es-ES"/>
        </a:p>
      </dgm:t>
    </dgm:pt>
    <dgm:pt modelId="{BF4BF00F-3E27-4E8F-84CE-DF4F3906ED5E}" type="sibTrans" cxnId="{9C194768-E58D-4604-BEE1-765A1582E854}">
      <dgm:prSet/>
      <dgm:spPr/>
      <dgm:t>
        <a:bodyPr/>
        <a:lstStyle/>
        <a:p>
          <a:endParaRPr lang="es-ES"/>
        </a:p>
      </dgm:t>
    </dgm:pt>
    <dgm:pt modelId="{7B3CF92D-9175-4F9C-AE7A-2C596FE05A3F}">
      <dgm:prSet phldrT="[Texto]"/>
      <dgm:spPr/>
      <dgm:t>
        <a:bodyPr/>
        <a:lstStyle/>
        <a:p>
          <a:r>
            <a:rPr lang="es-ES" dirty="0"/>
            <a:t>Alto número de intervinientes</a:t>
          </a:r>
        </a:p>
      </dgm:t>
    </dgm:pt>
    <dgm:pt modelId="{C013A1E5-EA1F-4A5A-8BBD-F626B217FC1E}" type="parTrans" cxnId="{87E0313A-4AD4-4680-949E-04DABE6ECD77}">
      <dgm:prSet/>
      <dgm:spPr/>
      <dgm:t>
        <a:bodyPr/>
        <a:lstStyle/>
        <a:p>
          <a:endParaRPr lang="es-ES"/>
        </a:p>
      </dgm:t>
    </dgm:pt>
    <dgm:pt modelId="{B9ED7AA5-A5AD-4E2B-951A-8D78AE4C57B7}" type="sibTrans" cxnId="{87E0313A-4AD4-4680-949E-04DABE6ECD77}">
      <dgm:prSet/>
      <dgm:spPr/>
      <dgm:t>
        <a:bodyPr/>
        <a:lstStyle/>
        <a:p>
          <a:endParaRPr lang="es-ES"/>
        </a:p>
      </dgm:t>
    </dgm:pt>
    <dgm:pt modelId="{D2A73D26-A0AC-4CBC-AB0D-4E9351AC55D5}">
      <dgm:prSet phldrT="[Texto]"/>
      <dgm:spPr/>
      <dgm:t>
        <a:bodyPr/>
        <a:lstStyle/>
        <a:p>
          <a:r>
            <a:rPr lang="es-ES" dirty="0"/>
            <a:t>Falta de control sobre las versiones y errores propagados</a:t>
          </a:r>
        </a:p>
      </dgm:t>
    </dgm:pt>
    <dgm:pt modelId="{29D9FC41-1614-4F51-BB5D-234F247D8589}" type="parTrans" cxnId="{FC5F6676-5A90-4DD1-AEBE-C63366D41CC0}">
      <dgm:prSet/>
      <dgm:spPr/>
      <dgm:t>
        <a:bodyPr/>
        <a:lstStyle/>
        <a:p>
          <a:endParaRPr lang="es-ES"/>
        </a:p>
      </dgm:t>
    </dgm:pt>
    <dgm:pt modelId="{048CB14F-F8BE-4568-A054-44A6B60BD8A9}" type="sibTrans" cxnId="{FC5F6676-5A90-4DD1-AEBE-C63366D41CC0}">
      <dgm:prSet/>
      <dgm:spPr/>
      <dgm:t>
        <a:bodyPr/>
        <a:lstStyle/>
        <a:p>
          <a:endParaRPr lang="es-ES"/>
        </a:p>
      </dgm:t>
    </dgm:pt>
    <dgm:pt modelId="{7E69A7A6-EB04-4482-A7D6-E9E4497DD424}">
      <dgm:prSet phldrT="[Texto]"/>
      <dgm:spPr/>
      <dgm:t>
        <a:bodyPr/>
        <a:lstStyle/>
        <a:p>
          <a:r>
            <a:rPr lang="es-ES" dirty="0"/>
            <a:t>No existe herramienta de redacción específica de textos normativos</a:t>
          </a:r>
        </a:p>
      </dgm:t>
    </dgm:pt>
    <dgm:pt modelId="{7B707A93-95AA-4A62-B3C7-EF4A0B6E54D8}" type="parTrans" cxnId="{F92DFAA5-7EE1-4B55-8540-F6F65DE3215C}">
      <dgm:prSet/>
      <dgm:spPr/>
      <dgm:t>
        <a:bodyPr/>
        <a:lstStyle/>
        <a:p>
          <a:endParaRPr lang="es-ES"/>
        </a:p>
      </dgm:t>
    </dgm:pt>
    <dgm:pt modelId="{942E5C89-3451-4F83-A094-2CA8978CF94D}" type="sibTrans" cxnId="{F92DFAA5-7EE1-4B55-8540-F6F65DE3215C}">
      <dgm:prSet/>
      <dgm:spPr/>
      <dgm:t>
        <a:bodyPr/>
        <a:lstStyle/>
        <a:p>
          <a:endParaRPr lang="es-ES"/>
        </a:p>
      </dgm:t>
    </dgm:pt>
    <dgm:pt modelId="{0C92A2B9-E840-46FD-A725-174CB81A1A69}">
      <dgm:prSet phldrT="[Texto]"/>
      <dgm:spPr/>
      <dgm:t>
        <a:bodyPr/>
        <a:lstStyle/>
        <a:p>
          <a:r>
            <a:rPr lang="es-ES" dirty="0"/>
            <a:t>Proceso complejo y  con tediosa coordinación</a:t>
          </a:r>
        </a:p>
      </dgm:t>
    </dgm:pt>
    <dgm:pt modelId="{DEABEA98-ED21-4731-9B1F-35576948B4D5}" type="parTrans" cxnId="{67E3E32A-35F4-4264-B080-9EF97B7DC1C5}">
      <dgm:prSet/>
      <dgm:spPr/>
      <dgm:t>
        <a:bodyPr/>
        <a:lstStyle/>
        <a:p>
          <a:endParaRPr lang="es-ES"/>
        </a:p>
      </dgm:t>
    </dgm:pt>
    <dgm:pt modelId="{F8ECB8B9-B096-4781-8258-2CE688709BFF}" type="sibTrans" cxnId="{67E3E32A-35F4-4264-B080-9EF97B7DC1C5}">
      <dgm:prSet/>
      <dgm:spPr/>
      <dgm:t>
        <a:bodyPr/>
        <a:lstStyle/>
        <a:p>
          <a:endParaRPr lang="es-ES"/>
        </a:p>
      </dgm:t>
    </dgm:pt>
    <dgm:pt modelId="{D58E94AB-3368-4D40-A577-E367E4317D07}">
      <dgm:prSet phldrT="[Texto]"/>
      <dgm:spPr/>
      <dgm:t>
        <a:bodyPr/>
        <a:lstStyle/>
        <a:p>
          <a:r>
            <a:rPr lang="es-ES" dirty="0"/>
            <a:t>Disparidad de formatos y herramientas</a:t>
          </a:r>
        </a:p>
      </dgm:t>
    </dgm:pt>
    <dgm:pt modelId="{247464E9-11AA-451D-8E35-5EE943610B29}" type="parTrans" cxnId="{484E6DFF-8C42-47D5-9A6F-03045ACB1399}">
      <dgm:prSet/>
      <dgm:spPr/>
      <dgm:t>
        <a:bodyPr/>
        <a:lstStyle/>
        <a:p>
          <a:endParaRPr lang="es-ES"/>
        </a:p>
      </dgm:t>
    </dgm:pt>
    <dgm:pt modelId="{F8667794-32FE-4F18-B8E8-29B6D1B07EFC}" type="sibTrans" cxnId="{484E6DFF-8C42-47D5-9A6F-03045ACB1399}">
      <dgm:prSet/>
      <dgm:spPr/>
      <dgm:t>
        <a:bodyPr/>
        <a:lstStyle/>
        <a:p>
          <a:endParaRPr lang="es-ES"/>
        </a:p>
      </dgm:t>
    </dgm:pt>
    <dgm:pt modelId="{1C4DD914-DEE0-4DAE-AEB2-70A4409735F9}" type="pres">
      <dgm:prSet presAssocID="{DE01F1D0-1572-40AE-A063-C738575F9E26}" presName="diagram" presStyleCnt="0">
        <dgm:presLayoutVars>
          <dgm:dir/>
          <dgm:resizeHandles val="exact"/>
        </dgm:presLayoutVars>
      </dgm:prSet>
      <dgm:spPr/>
    </dgm:pt>
    <dgm:pt modelId="{05EBF61B-FEC8-4925-8C79-F247CFF955EF}" type="pres">
      <dgm:prSet presAssocID="{0C92A2B9-E840-46FD-A725-174CB81A1A69}" presName="node" presStyleLbl="node1" presStyleIdx="0" presStyleCnt="6">
        <dgm:presLayoutVars>
          <dgm:bulletEnabled val="1"/>
        </dgm:presLayoutVars>
      </dgm:prSet>
      <dgm:spPr/>
    </dgm:pt>
    <dgm:pt modelId="{184A52FF-5440-4B8F-9512-CD94EEA49DEB}" type="pres">
      <dgm:prSet presAssocID="{F8ECB8B9-B096-4781-8258-2CE688709BFF}" presName="sibTrans" presStyleCnt="0"/>
      <dgm:spPr/>
    </dgm:pt>
    <dgm:pt modelId="{68565798-1D1E-4D54-BBBA-0523B897B605}" type="pres">
      <dgm:prSet presAssocID="{8292E75B-B297-4A10-8D2F-C902F0051AA5}" presName="node" presStyleLbl="node1" presStyleIdx="1" presStyleCnt="6">
        <dgm:presLayoutVars>
          <dgm:bulletEnabled val="1"/>
        </dgm:presLayoutVars>
      </dgm:prSet>
      <dgm:spPr/>
    </dgm:pt>
    <dgm:pt modelId="{6F0961A7-E149-498C-983B-08438A7DFB21}" type="pres">
      <dgm:prSet presAssocID="{BF4BF00F-3E27-4E8F-84CE-DF4F3906ED5E}" presName="sibTrans" presStyleCnt="0"/>
      <dgm:spPr/>
    </dgm:pt>
    <dgm:pt modelId="{B923DDC5-0FA3-40D2-9146-E2915362C865}" type="pres">
      <dgm:prSet presAssocID="{D58E94AB-3368-4D40-A577-E367E4317D07}" presName="node" presStyleLbl="node1" presStyleIdx="2" presStyleCnt="6">
        <dgm:presLayoutVars>
          <dgm:bulletEnabled val="1"/>
        </dgm:presLayoutVars>
      </dgm:prSet>
      <dgm:spPr/>
    </dgm:pt>
    <dgm:pt modelId="{68C2886F-A09D-4C85-8912-EB0236C1C27A}" type="pres">
      <dgm:prSet presAssocID="{F8667794-32FE-4F18-B8E8-29B6D1B07EFC}" presName="sibTrans" presStyleCnt="0"/>
      <dgm:spPr/>
    </dgm:pt>
    <dgm:pt modelId="{A065964A-017C-4949-A7EB-F797DD7E4E65}" type="pres">
      <dgm:prSet presAssocID="{7B3CF92D-9175-4F9C-AE7A-2C596FE05A3F}" presName="node" presStyleLbl="node1" presStyleIdx="3" presStyleCnt="6">
        <dgm:presLayoutVars>
          <dgm:bulletEnabled val="1"/>
        </dgm:presLayoutVars>
      </dgm:prSet>
      <dgm:spPr/>
    </dgm:pt>
    <dgm:pt modelId="{0178DF8E-A0DA-4F29-90B9-9EF9EFCDC136}" type="pres">
      <dgm:prSet presAssocID="{B9ED7AA5-A5AD-4E2B-951A-8D78AE4C57B7}" presName="sibTrans" presStyleCnt="0"/>
      <dgm:spPr/>
    </dgm:pt>
    <dgm:pt modelId="{95F421BE-CF76-4F79-B70F-4AA60B9FDA79}" type="pres">
      <dgm:prSet presAssocID="{D2A73D26-A0AC-4CBC-AB0D-4E9351AC55D5}" presName="node" presStyleLbl="node1" presStyleIdx="4" presStyleCnt="6">
        <dgm:presLayoutVars>
          <dgm:bulletEnabled val="1"/>
        </dgm:presLayoutVars>
      </dgm:prSet>
      <dgm:spPr/>
    </dgm:pt>
    <dgm:pt modelId="{EC3D790A-3676-4B17-B363-20C7CEC2F191}" type="pres">
      <dgm:prSet presAssocID="{048CB14F-F8BE-4568-A054-44A6B60BD8A9}" presName="sibTrans" presStyleCnt="0"/>
      <dgm:spPr/>
    </dgm:pt>
    <dgm:pt modelId="{3EA8119B-E4B6-47D8-A6C9-20C868D54BEA}" type="pres">
      <dgm:prSet presAssocID="{7E69A7A6-EB04-4482-A7D6-E9E4497DD424}" presName="node" presStyleLbl="node1" presStyleIdx="5" presStyleCnt="6">
        <dgm:presLayoutVars>
          <dgm:bulletEnabled val="1"/>
        </dgm:presLayoutVars>
      </dgm:prSet>
      <dgm:spPr/>
    </dgm:pt>
  </dgm:ptLst>
  <dgm:cxnLst>
    <dgm:cxn modelId="{F02FA125-AE20-4ECB-A412-572627364F31}" type="presOf" srcId="{7B3CF92D-9175-4F9C-AE7A-2C596FE05A3F}" destId="{A065964A-017C-4949-A7EB-F797DD7E4E65}" srcOrd="0" destOrd="0" presId="urn:microsoft.com/office/officeart/2005/8/layout/default"/>
    <dgm:cxn modelId="{67E3E32A-35F4-4264-B080-9EF97B7DC1C5}" srcId="{DE01F1D0-1572-40AE-A063-C738575F9E26}" destId="{0C92A2B9-E840-46FD-A725-174CB81A1A69}" srcOrd="0" destOrd="0" parTransId="{DEABEA98-ED21-4731-9B1F-35576948B4D5}" sibTransId="{F8ECB8B9-B096-4781-8258-2CE688709BFF}"/>
    <dgm:cxn modelId="{73EEE333-2F3B-408C-B1C0-91992820BE75}" type="presOf" srcId="{8292E75B-B297-4A10-8D2F-C902F0051AA5}" destId="{68565798-1D1E-4D54-BBBA-0523B897B605}" srcOrd="0" destOrd="0" presId="urn:microsoft.com/office/officeart/2005/8/layout/default"/>
    <dgm:cxn modelId="{87E0313A-4AD4-4680-949E-04DABE6ECD77}" srcId="{DE01F1D0-1572-40AE-A063-C738575F9E26}" destId="{7B3CF92D-9175-4F9C-AE7A-2C596FE05A3F}" srcOrd="3" destOrd="0" parTransId="{C013A1E5-EA1F-4A5A-8BBD-F626B217FC1E}" sibTransId="{B9ED7AA5-A5AD-4E2B-951A-8D78AE4C57B7}"/>
    <dgm:cxn modelId="{9C194768-E58D-4604-BEE1-765A1582E854}" srcId="{DE01F1D0-1572-40AE-A063-C738575F9E26}" destId="{8292E75B-B297-4A10-8D2F-C902F0051AA5}" srcOrd="1" destOrd="0" parTransId="{DF55E73F-8CD7-4DBC-8D18-88DB0DA49AB6}" sibTransId="{BF4BF00F-3E27-4E8F-84CE-DF4F3906ED5E}"/>
    <dgm:cxn modelId="{FC5F6676-5A90-4DD1-AEBE-C63366D41CC0}" srcId="{DE01F1D0-1572-40AE-A063-C738575F9E26}" destId="{D2A73D26-A0AC-4CBC-AB0D-4E9351AC55D5}" srcOrd="4" destOrd="0" parTransId="{29D9FC41-1614-4F51-BB5D-234F247D8589}" sibTransId="{048CB14F-F8BE-4568-A054-44A6B60BD8A9}"/>
    <dgm:cxn modelId="{7B818399-B944-47F7-9B23-CE61F9DE1E87}" type="presOf" srcId="{D2A73D26-A0AC-4CBC-AB0D-4E9351AC55D5}" destId="{95F421BE-CF76-4F79-B70F-4AA60B9FDA79}" srcOrd="0" destOrd="0" presId="urn:microsoft.com/office/officeart/2005/8/layout/default"/>
    <dgm:cxn modelId="{50E19F9D-605D-4A2F-90DA-DAB8DFC0117D}" type="presOf" srcId="{D58E94AB-3368-4D40-A577-E367E4317D07}" destId="{B923DDC5-0FA3-40D2-9146-E2915362C865}" srcOrd="0" destOrd="0" presId="urn:microsoft.com/office/officeart/2005/8/layout/default"/>
    <dgm:cxn modelId="{F92DFAA5-7EE1-4B55-8540-F6F65DE3215C}" srcId="{DE01F1D0-1572-40AE-A063-C738575F9E26}" destId="{7E69A7A6-EB04-4482-A7D6-E9E4497DD424}" srcOrd="5" destOrd="0" parTransId="{7B707A93-95AA-4A62-B3C7-EF4A0B6E54D8}" sibTransId="{942E5C89-3451-4F83-A094-2CA8978CF94D}"/>
    <dgm:cxn modelId="{5877E4E6-4844-4AB5-9757-63037FB54E4F}" type="presOf" srcId="{7E69A7A6-EB04-4482-A7D6-E9E4497DD424}" destId="{3EA8119B-E4B6-47D8-A6C9-20C868D54BEA}" srcOrd="0" destOrd="0" presId="urn:microsoft.com/office/officeart/2005/8/layout/default"/>
    <dgm:cxn modelId="{292674E7-8A3A-46EB-92E8-9E1001F64E0C}" type="presOf" srcId="{0C92A2B9-E840-46FD-A725-174CB81A1A69}" destId="{05EBF61B-FEC8-4925-8C79-F247CFF955EF}" srcOrd="0" destOrd="0" presId="urn:microsoft.com/office/officeart/2005/8/layout/default"/>
    <dgm:cxn modelId="{67F14DED-3EA7-48AA-A4C0-87D3EB001771}" type="presOf" srcId="{DE01F1D0-1572-40AE-A063-C738575F9E26}" destId="{1C4DD914-DEE0-4DAE-AEB2-70A4409735F9}" srcOrd="0" destOrd="0" presId="urn:microsoft.com/office/officeart/2005/8/layout/default"/>
    <dgm:cxn modelId="{484E6DFF-8C42-47D5-9A6F-03045ACB1399}" srcId="{DE01F1D0-1572-40AE-A063-C738575F9E26}" destId="{D58E94AB-3368-4D40-A577-E367E4317D07}" srcOrd="2" destOrd="0" parTransId="{247464E9-11AA-451D-8E35-5EE943610B29}" sibTransId="{F8667794-32FE-4F18-B8E8-29B6D1B07EFC}"/>
    <dgm:cxn modelId="{01753A5B-9BA9-4A03-984C-1A9E8F1F620C}" type="presParOf" srcId="{1C4DD914-DEE0-4DAE-AEB2-70A4409735F9}" destId="{05EBF61B-FEC8-4925-8C79-F247CFF955EF}" srcOrd="0" destOrd="0" presId="urn:microsoft.com/office/officeart/2005/8/layout/default"/>
    <dgm:cxn modelId="{2FCE73E2-1A42-40A8-B123-76707FA1DA03}" type="presParOf" srcId="{1C4DD914-DEE0-4DAE-AEB2-70A4409735F9}" destId="{184A52FF-5440-4B8F-9512-CD94EEA49DEB}" srcOrd="1" destOrd="0" presId="urn:microsoft.com/office/officeart/2005/8/layout/default"/>
    <dgm:cxn modelId="{BC0955AD-0F5D-42FE-8E8D-A658C22D5036}" type="presParOf" srcId="{1C4DD914-DEE0-4DAE-AEB2-70A4409735F9}" destId="{68565798-1D1E-4D54-BBBA-0523B897B605}" srcOrd="2" destOrd="0" presId="urn:microsoft.com/office/officeart/2005/8/layout/default"/>
    <dgm:cxn modelId="{3411B1E0-A516-494D-9AE6-B2457F707248}" type="presParOf" srcId="{1C4DD914-DEE0-4DAE-AEB2-70A4409735F9}" destId="{6F0961A7-E149-498C-983B-08438A7DFB21}" srcOrd="3" destOrd="0" presId="urn:microsoft.com/office/officeart/2005/8/layout/default"/>
    <dgm:cxn modelId="{67C14B6F-739A-4FF6-A3B8-07EAA4CB4A94}" type="presParOf" srcId="{1C4DD914-DEE0-4DAE-AEB2-70A4409735F9}" destId="{B923DDC5-0FA3-40D2-9146-E2915362C865}" srcOrd="4" destOrd="0" presId="urn:microsoft.com/office/officeart/2005/8/layout/default"/>
    <dgm:cxn modelId="{60AC7BF6-06FC-4BE8-9CDC-020F0D0EB011}" type="presParOf" srcId="{1C4DD914-DEE0-4DAE-AEB2-70A4409735F9}" destId="{68C2886F-A09D-4C85-8912-EB0236C1C27A}" srcOrd="5" destOrd="0" presId="urn:microsoft.com/office/officeart/2005/8/layout/default"/>
    <dgm:cxn modelId="{C4730C60-6ECA-4461-87DE-F072E01463E2}" type="presParOf" srcId="{1C4DD914-DEE0-4DAE-AEB2-70A4409735F9}" destId="{A065964A-017C-4949-A7EB-F797DD7E4E65}" srcOrd="6" destOrd="0" presId="urn:microsoft.com/office/officeart/2005/8/layout/default"/>
    <dgm:cxn modelId="{7DB75D24-3DF2-40FA-B73A-F911001ABE69}" type="presParOf" srcId="{1C4DD914-DEE0-4DAE-AEB2-70A4409735F9}" destId="{0178DF8E-A0DA-4F29-90B9-9EF9EFCDC136}" srcOrd="7" destOrd="0" presId="urn:microsoft.com/office/officeart/2005/8/layout/default"/>
    <dgm:cxn modelId="{315FCA1B-BB65-452F-9AC9-52BAE45B06E0}" type="presParOf" srcId="{1C4DD914-DEE0-4DAE-AEB2-70A4409735F9}" destId="{95F421BE-CF76-4F79-B70F-4AA60B9FDA79}" srcOrd="8" destOrd="0" presId="urn:microsoft.com/office/officeart/2005/8/layout/default"/>
    <dgm:cxn modelId="{97BABEF9-1B44-4C68-8E95-182CE7007213}" type="presParOf" srcId="{1C4DD914-DEE0-4DAE-AEB2-70A4409735F9}" destId="{EC3D790A-3676-4B17-B363-20C7CEC2F191}" srcOrd="9" destOrd="0" presId="urn:microsoft.com/office/officeart/2005/8/layout/default"/>
    <dgm:cxn modelId="{1065FF5E-A8AB-4815-90B9-BA1556DE5838}" type="presParOf" srcId="{1C4DD914-DEE0-4DAE-AEB2-70A4409735F9}" destId="{3EA8119B-E4B6-47D8-A6C9-20C868D54BE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01F1D0-1572-40AE-A063-C738575F9E26}" type="doc">
      <dgm:prSet loTypeId="urn:microsoft.com/office/officeart/2005/8/layout/default" loCatId="list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8292E75B-B297-4A10-8D2F-C902F0051AA5}">
      <dgm:prSet phldrT="[Texto]"/>
      <dgm:spPr/>
      <dgm:t>
        <a:bodyPr/>
        <a:lstStyle/>
        <a:p>
          <a:r>
            <a:rPr lang="es-ES" dirty="0"/>
            <a:t>Mejora en calidad normativa (OCCN)</a:t>
          </a:r>
        </a:p>
      </dgm:t>
    </dgm:pt>
    <dgm:pt modelId="{DF55E73F-8CD7-4DBC-8D18-88DB0DA49AB6}" type="parTrans" cxnId="{9C194768-E58D-4604-BEE1-765A1582E854}">
      <dgm:prSet/>
      <dgm:spPr/>
      <dgm:t>
        <a:bodyPr/>
        <a:lstStyle/>
        <a:p>
          <a:endParaRPr lang="es-ES"/>
        </a:p>
      </dgm:t>
    </dgm:pt>
    <dgm:pt modelId="{BF4BF00F-3E27-4E8F-84CE-DF4F3906ED5E}" type="sibTrans" cxnId="{9C194768-E58D-4604-BEE1-765A1582E854}">
      <dgm:prSet/>
      <dgm:spPr/>
      <dgm:t>
        <a:bodyPr/>
        <a:lstStyle/>
        <a:p>
          <a:endParaRPr lang="es-ES"/>
        </a:p>
      </dgm:t>
    </dgm:pt>
    <dgm:pt modelId="{7B3CF92D-9175-4F9C-AE7A-2C596FE05A3F}">
      <dgm:prSet phldrT="[Texto]"/>
      <dgm:spPr/>
      <dgm:t>
        <a:bodyPr/>
        <a:lstStyle/>
        <a:p>
          <a:r>
            <a:rPr lang="es-ES" dirty="0"/>
            <a:t>Refuerzo papel del Ministerio en proceso de elaboración normativa</a:t>
          </a:r>
        </a:p>
      </dgm:t>
    </dgm:pt>
    <dgm:pt modelId="{C013A1E5-EA1F-4A5A-8BBD-F626B217FC1E}" type="parTrans" cxnId="{87E0313A-4AD4-4680-949E-04DABE6ECD77}">
      <dgm:prSet/>
      <dgm:spPr/>
      <dgm:t>
        <a:bodyPr/>
        <a:lstStyle/>
        <a:p>
          <a:endParaRPr lang="es-ES"/>
        </a:p>
      </dgm:t>
    </dgm:pt>
    <dgm:pt modelId="{B9ED7AA5-A5AD-4E2B-951A-8D78AE4C57B7}" type="sibTrans" cxnId="{87E0313A-4AD4-4680-949E-04DABE6ECD77}">
      <dgm:prSet/>
      <dgm:spPr/>
      <dgm:t>
        <a:bodyPr/>
        <a:lstStyle/>
        <a:p>
          <a:endParaRPr lang="es-ES"/>
        </a:p>
      </dgm:t>
    </dgm:pt>
    <dgm:pt modelId="{D2A73D26-A0AC-4CBC-AB0D-4E9351AC55D5}">
      <dgm:prSet phldrT="[Texto]"/>
      <dgm:spPr/>
      <dgm:t>
        <a:bodyPr/>
        <a:lstStyle/>
        <a:p>
          <a:r>
            <a:rPr lang="es-ES" dirty="0"/>
            <a:t>Reducción del número de errores que llegan al BOE</a:t>
          </a:r>
        </a:p>
      </dgm:t>
    </dgm:pt>
    <dgm:pt modelId="{29D9FC41-1614-4F51-BB5D-234F247D8589}" type="parTrans" cxnId="{FC5F6676-5A90-4DD1-AEBE-C63366D41CC0}">
      <dgm:prSet/>
      <dgm:spPr/>
      <dgm:t>
        <a:bodyPr/>
        <a:lstStyle/>
        <a:p>
          <a:endParaRPr lang="es-ES"/>
        </a:p>
      </dgm:t>
    </dgm:pt>
    <dgm:pt modelId="{048CB14F-F8BE-4568-A054-44A6B60BD8A9}" type="sibTrans" cxnId="{FC5F6676-5A90-4DD1-AEBE-C63366D41CC0}">
      <dgm:prSet/>
      <dgm:spPr/>
      <dgm:t>
        <a:bodyPr/>
        <a:lstStyle/>
        <a:p>
          <a:endParaRPr lang="es-ES"/>
        </a:p>
      </dgm:t>
    </dgm:pt>
    <dgm:pt modelId="{7E69A7A6-EB04-4482-A7D6-E9E4497DD424}">
      <dgm:prSet phldrT="[Texto]"/>
      <dgm:spPr/>
      <dgm:t>
        <a:bodyPr/>
        <a:lstStyle/>
        <a:p>
          <a:r>
            <a:rPr lang="es-ES" dirty="0"/>
            <a:t>Mayor eficiencia. Gestión de versiones.</a:t>
          </a:r>
        </a:p>
      </dgm:t>
    </dgm:pt>
    <dgm:pt modelId="{7B707A93-95AA-4A62-B3C7-EF4A0B6E54D8}" type="parTrans" cxnId="{F92DFAA5-7EE1-4B55-8540-F6F65DE3215C}">
      <dgm:prSet/>
      <dgm:spPr/>
      <dgm:t>
        <a:bodyPr/>
        <a:lstStyle/>
        <a:p>
          <a:endParaRPr lang="es-ES"/>
        </a:p>
      </dgm:t>
    </dgm:pt>
    <dgm:pt modelId="{942E5C89-3451-4F83-A094-2CA8978CF94D}" type="sibTrans" cxnId="{F92DFAA5-7EE1-4B55-8540-F6F65DE3215C}">
      <dgm:prSet/>
      <dgm:spPr/>
      <dgm:t>
        <a:bodyPr/>
        <a:lstStyle/>
        <a:p>
          <a:endParaRPr lang="es-ES"/>
        </a:p>
      </dgm:t>
    </dgm:pt>
    <dgm:pt modelId="{0C92A2B9-E840-46FD-A725-174CB81A1A69}">
      <dgm:prSet phldrT="[Texto]"/>
      <dgm:spPr/>
      <dgm:t>
        <a:bodyPr/>
        <a:lstStyle/>
        <a:p>
          <a:r>
            <a:rPr lang="es-ES" dirty="0"/>
            <a:t>Establecimiento de red de colaboración</a:t>
          </a:r>
        </a:p>
      </dgm:t>
    </dgm:pt>
    <dgm:pt modelId="{DEABEA98-ED21-4731-9B1F-35576948B4D5}" type="parTrans" cxnId="{67E3E32A-35F4-4264-B080-9EF97B7DC1C5}">
      <dgm:prSet/>
      <dgm:spPr/>
      <dgm:t>
        <a:bodyPr/>
        <a:lstStyle/>
        <a:p>
          <a:endParaRPr lang="es-ES"/>
        </a:p>
      </dgm:t>
    </dgm:pt>
    <dgm:pt modelId="{F8ECB8B9-B096-4781-8258-2CE688709BFF}" type="sibTrans" cxnId="{67E3E32A-35F4-4264-B080-9EF97B7DC1C5}">
      <dgm:prSet/>
      <dgm:spPr/>
      <dgm:t>
        <a:bodyPr/>
        <a:lstStyle/>
        <a:p>
          <a:endParaRPr lang="es-ES"/>
        </a:p>
      </dgm:t>
    </dgm:pt>
    <dgm:pt modelId="{D58E94AB-3368-4D40-A577-E367E4317D07}">
      <dgm:prSet phldrT="[Texto]"/>
      <dgm:spPr/>
      <dgm:t>
        <a:bodyPr/>
        <a:lstStyle/>
        <a:p>
          <a:r>
            <a:rPr lang="es-ES" dirty="0"/>
            <a:t>Visibilidad en el ámbito europeo</a:t>
          </a:r>
        </a:p>
      </dgm:t>
    </dgm:pt>
    <dgm:pt modelId="{247464E9-11AA-451D-8E35-5EE943610B29}" type="parTrans" cxnId="{484E6DFF-8C42-47D5-9A6F-03045ACB1399}">
      <dgm:prSet/>
      <dgm:spPr/>
      <dgm:t>
        <a:bodyPr/>
        <a:lstStyle/>
        <a:p>
          <a:endParaRPr lang="es-ES"/>
        </a:p>
      </dgm:t>
    </dgm:pt>
    <dgm:pt modelId="{F8667794-32FE-4F18-B8E8-29B6D1B07EFC}" type="sibTrans" cxnId="{484E6DFF-8C42-47D5-9A6F-03045ACB1399}">
      <dgm:prSet/>
      <dgm:spPr/>
      <dgm:t>
        <a:bodyPr/>
        <a:lstStyle/>
        <a:p>
          <a:endParaRPr lang="es-ES"/>
        </a:p>
      </dgm:t>
    </dgm:pt>
    <dgm:pt modelId="{1C4DD914-DEE0-4DAE-AEB2-70A4409735F9}" type="pres">
      <dgm:prSet presAssocID="{DE01F1D0-1572-40AE-A063-C738575F9E26}" presName="diagram" presStyleCnt="0">
        <dgm:presLayoutVars>
          <dgm:dir/>
          <dgm:resizeHandles val="exact"/>
        </dgm:presLayoutVars>
      </dgm:prSet>
      <dgm:spPr/>
    </dgm:pt>
    <dgm:pt modelId="{05EBF61B-FEC8-4925-8C79-F247CFF955EF}" type="pres">
      <dgm:prSet presAssocID="{0C92A2B9-E840-46FD-A725-174CB81A1A69}" presName="node" presStyleLbl="node1" presStyleIdx="0" presStyleCnt="6" custLinFactX="100000" custLinFactNeighborX="120521" custLinFactNeighborY="428">
        <dgm:presLayoutVars>
          <dgm:bulletEnabled val="1"/>
        </dgm:presLayoutVars>
      </dgm:prSet>
      <dgm:spPr/>
    </dgm:pt>
    <dgm:pt modelId="{184A52FF-5440-4B8F-9512-CD94EEA49DEB}" type="pres">
      <dgm:prSet presAssocID="{F8ECB8B9-B096-4781-8258-2CE688709BFF}" presName="sibTrans" presStyleCnt="0"/>
      <dgm:spPr/>
    </dgm:pt>
    <dgm:pt modelId="{68565798-1D1E-4D54-BBBA-0523B897B605}" type="pres">
      <dgm:prSet presAssocID="{8292E75B-B297-4A10-8D2F-C902F0051AA5}" presName="node" presStyleLbl="node1" presStyleIdx="1" presStyleCnt="6" custLinFactX="-13485" custLinFactNeighborX="-100000" custLinFactNeighborY="428">
        <dgm:presLayoutVars>
          <dgm:bulletEnabled val="1"/>
        </dgm:presLayoutVars>
      </dgm:prSet>
      <dgm:spPr/>
    </dgm:pt>
    <dgm:pt modelId="{6F0961A7-E149-498C-983B-08438A7DFB21}" type="pres">
      <dgm:prSet presAssocID="{BF4BF00F-3E27-4E8F-84CE-DF4F3906ED5E}" presName="sibTrans" presStyleCnt="0"/>
      <dgm:spPr/>
    </dgm:pt>
    <dgm:pt modelId="{B923DDC5-0FA3-40D2-9146-E2915362C865}" type="pres">
      <dgm:prSet presAssocID="{D58E94AB-3368-4D40-A577-E367E4317D07}" presName="node" presStyleLbl="node1" presStyleIdx="2" presStyleCnt="6" custLinFactX="-100000" custLinFactY="17750" custLinFactNeighborX="-120000" custLinFactNeighborY="100000">
        <dgm:presLayoutVars>
          <dgm:bulletEnabled val="1"/>
        </dgm:presLayoutVars>
      </dgm:prSet>
      <dgm:spPr/>
    </dgm:pt>
    <dgm:pt modelId="{68C2886F-A09D-4C85-8912-EB0236C1C27A}" type="pres">
      <dgm:prSet presAssocID="{F8667794-32FE-4F18-B8E8-29B6D1B07EFC}" presName="sibTrans" presStyleCnt="0"/>
      <dgm:spPr/>
    </dgm:pt>
    <dgm:pt modelId="{A065964A-017C-4949-A7EB-F797DD7E4E65}" type="pres">
      <dgm:prSet presAssocID="{7B3CF92D-9175-4F9C-AE7A-2C596FE05A3F}" presName="node" presStyleLbl="node1" presStyleIdx="3" presStyleCnt="6" custLinFactX="10000" custLinFactY="-16239" custLinFactNeighborX="100000" custLinFactNeighborY="-100000">
        <dgm:presLayoutVars>
          <dgm:bulletEnabled val="1"/>
        </dgm:presLayoutVars>
      </dgm:prSet>
      <dgm:spPr/>
    </dgm:pt>
    <dgm:pt modelId="{0178DF8E-A0DA-4F29-90B9-9EF9EFCDC136}" type="pres">
      <dgm:prSet presAssocID="{B9ED7AA5-A5AD-4E2B-951A-8D78AE4C57B7}" presName="sibTrans" presStyleCnt="0"/>
      <dgm:spPr/>
    </dgm:pt>
    <dgm:pt modelId="{95F421BE-CF76-4F79-B70F-4AA60B9FDA79}" type="pres">
      <dgm:prSet presAssocID="{D2A73D26-A0AC-4CBC-AB0D-4E9351AC55D5}" presName="node" presStyleLbl="node1" presStyleIdx="4" presStyleCnt="6">
        <dgm:presLayoutVars>
          <dgm:bulletEnabled val="1"/>
        </dgm:presLayoutVars>
      </dgm:prSet>
      <dgm:spPr/>
    </dgm:pt>
    <dgm:pt modelId="{EC3D790A-3676-4B17-B363-20C7CEC2F191}" type="pres">
      <dgm:prSet presAssocID="{048CB14F-F8BE-4568-A054-44A6B60BD8A9}" presName="sibTrans" presStyleCnt="0"/>
      <dgm:spPr/>
    </dgm:pt>
    <dgm:pt modelId="{3EA8119B-E4B6-47D8-A6C9-20C868D54BEA}" type="pres">
      <dgm:prSet presAssocID="{7E69A7A6-EB04-4482-A7D6-E9E4497DD424}" presName="node" presStyleLbl="node1" presStyleIdx="5" presStyleCnt="6">
        <dgm:presLayoutVars>
          <dgm:bulletEnabled val="1"/>
        </dgm:presLayoutVars>
      </dgm:prSet>
      <dgm:spPr/>
    </dgm:pt>
  </dgm:ptLst>
  <dgm:cxnLst>
    <dgm:cxn modelId="{F02FA125-AE20-4ECB-A412-572627364F31}" type="presOf" srcId="{7B3CF92D-9175-4F9C-AE7A-2C596FE05A3F}" destId="{A065964A-017C-4949-A7EB-F797DD7E4E65}" srcOrd="0" destOrd="0" presId="urn:microsoft.com/office/officeart/2005/8/layout/default"/>
    <dgm:cxn modelId="{67E3E32A-35F4-4264-B080-9EF97B7DC1C5}" srcId="{DE01F1D0-1572-40AE-A063-C738575F9E26}" destId="{0C92A2B9-E840-46FD-A725-174CB81A1A69}" srcOrd="0" destOrd="0" parTransId="{DEABEA98-ED21-4731-9B1F-35576948B4D5}" sibTransId="{F8ECB8B9-B096-4781-8258-2CE688709BFF}"/>
    <dgm:cxn modelId="{73EEE333-2F3B-408C-B1C0-91992820BE75}" type="presOf" srcId="{8292E75B-B297-4A10-8D2F-C902F0051AA5}" destId="{68565798-1D1E-4D54-BBBA-0523B897B605}" srcOrd="0" destOrd="0" presId="urn:microsoft.com/office/officeart/2005/8/layout/default"/>
    <dgm:cxn modelId="{87E0313A-4AD4-4680-949E-04DABE6ECD77}" srcId="{DE01F1D0-1572-40AE-A063-C738575F9E26}" destId="{7B3CF92D-9175-4F9C-AE7A-2C596FE05A3F}" srcOrd="3" destOrd="0" parTransId="{C013A1E5-EA1F-4A5A-8BBD-F626B217FC1E}" sibTransId="{B9ED7AA5-A5AD-4E2B-951A-8D78AE4C57B7}"/>
    <dgm:cxn modelId="{9C194768-E58D-4604-BEE1-765A1582E854}" srcId="{DE01F1D0-1572-40AE-A063-C738575F9E26}" destId="{8292E75B-B297-4A10-8D2F-C902F0051AA5}" srcOrd="1" destOrd="0" parTransId="{DF55E73F-8CD7-4DBC-8D18-88DB0DA49AB6}" sibTransId="{BF4BF00F-3E27-4E8F-84CE-DF4F3906ED5E}"/>
    <dgm:cxn modelId="{FC5F6676-5A90-4DD1-AEBE-C63366D41CC0}" srcId="{DE01F1D0-1572-40AE-A063-C738575F9E26}" destId="{D2A73D26-A0AC-4CBC-AB0D-4E9351AC55D5}" srcOrd="4" destOrd="0" parTransId="{29D9FC41-1614-4F51-BB5D-234F247D8589}" sibTransId="{048CB14F-F8BE-4568-A054-44A6B60BD8A9}"/>
    <dgm:cxn modelId="{7B818399-B944-47F7-9B23-CE61F9DE1E87}" type="presOf" srcId="{D2A73D26-A0AC-4CBC-AB0D-4E9351AC55D5}" destId="{95F421BE-CF76-4F79-B70F-4AA60B9FDA79}" srcOrd="0" destOrd="0" presId="urn:microsoft.com/office/officeart/2005/8/layout/default"/>
    <dgm:cxn modelId="{50E19F9D-605D-4A2F-90DA-DAB8DFC0117D}" type="presOf" srcId="{D58E94AB-3368-4D40-A577-E367E4317D07}" destId="{B923DDC5-0FA3-40D2-9146-E2915362C865}" srcOrd="0" destOrd="0" presId="urn:microsoft.com/office/officeart/2005/8/layout/default"/>
    <dgm:cxn modelId="{F92DFAA5-7EE1-4B55-8540-F6F65DE3215C}" srcId="{DE01F1D0-1572-40AE-A063-C738575F9E26}" destId="{7E69A7A6-EB04-4482-A7D6-E9E4497DD424}" srcOrd="5" destOrd="0" parTransId="{7B707A93-95AA-4A62-B3C7-EF4A0B6E54D8}" sibTransId="{942E5C89-3451-4F83-A094-2CA8978CF94D}"/>
    <dgm:cxn modelId="{5877E4E6-4844-4AB5-9757-63037FB54E4F}" type="presOf" srcId="{7E69A7A6-EB04-4482-A7D6-E9E4497DD424}" destId="{3EA8119B-E4B6-47D8-A6C9-20C868D54BEA}" srcOrd="0" destOrd="0" presId="urn:microsoft.com/office/officeart/2005/8/layout/default"/>
    <dgm:cxn modelId="{292674E7-8A3A-46EB-92E8-9E1001F64E0C}" type="presOf" srcId="{0C92A2B9-E840-46FD-A725-174CB81A1A69}" destId="{05EBF61B-FEC8-4925-8C79-F247CFF955EF}" srcOrd="0" destOrd="0" presId="urn:microsoft.com/office/officeart/2005/8/layout/default"/>
    <dgm:cxn modelId="{67F14DED-3EA7-48AA-A4C0-87D3EB001771}" type="presOf" srcId="{DE01F1D0-1572-40AE-A063-C738575F9E26}" destId="{1C4DD914-DEE0-4DAE-AEB2-70A4409735F9}" srcOrd="0" destOrd="0" presId="urn:microsoft.com/office/officeart/2005/8/layout/default"/>
    <dgm:cxn modelId="{484E6DFF-8C42-47D5-9A6F-03045ACB1399}" srcId="{DE01F1D0-1572-40AE-A063-C738575F9E26}" destId="{D58E94AB-3368-4D40-A577-E367E4317D07}" srcOrd="2" destOrd="0" parTransId="{247464E9-11AA-451D-8E35-5EE943610B29}" sibTransId="{F8667794-32FE-4F18-B8E8-29B6D1B07EFC}"/>
    <dgm:cxn modelId="{01753A5B-9BA9-4A03-984C-1A9E8F1F620C}" type="presParOf" srcId="{1C4DD914-DEE0-4DAE-AEB2-70A4409735F9}" destId="{05EBF61B-FEC8-4925-8C79-F247CFF955EF}" srcOrd="0" destOrd="0" presId="urn:microsoft.com/office/officeart/2005/8/layout/default"/>
    <dgm:cxn modelId="{2FCE73E2-1A42-40A8-B123-76707FA1DA03}" type="presParOf" srcId="{1C4DD914-DEE0-4DAE-AEB2-70A4409735F9}" destId="{184A52FF-5440-4B8F-9512-CD94EEA49DEB}" srcOrd="1" destOrd="0" presId="urn:microsoft.com/office/officeart/2005/8/layout/default"/>
    <dgm:cxn modelId="{BC0955AD-0F5D-42FE-8E8D-A658C22D5036}" type="presParOf" srcId="{1C4DD914-DEE0-4DAE-AEB2-70A4409735F9}" destId="{68565798-1D1E-4D54-BBBA-0523B897B605}" srcOrd="2" destOrd="0" presId="urn:microsoft.com/office/officeart/2005/8/layout/default"/>
    <dgm:cxn modelId="{3411B1E0-A516-494D-9AE6-B2457F707248}" type="presParOf" srcId="{1C4DD914-DEE0-4DAE-AEB2-70A4409735F9}" destId="{6F0961A7-E149-498C-983B-08438A7DFB21}" srcOrd="3" destOrd="0" presId="urn:microsoft.com/office/officeart/2005/8/layout/default"/>
    <dgm:cxn modelId="{67C14B6F-739A-4FF6-A3B8-07EAA4CB4A94}" type="presParOf" srcId="{1C4DD914-DEE0-4DAE-AEB2-70A4409735F9}" destId="{B923DDC5-0FA3-40D2-9146-E2915362C865}" srcOrd="4" destOrd="0" presId="urn:microsoft.com/office/officeart/2005/8/layout/default"/>
    <dgm:cxn modelId="{60AC7BF6-06FC-4BE8-9CDC-020F0D0EB011}" type="presParOf" srcId="{1C4DD914-DEE0-4DAE-AEB2-70A4409735F9}" destId="{68C2886F-A09D-4C85-8912-EB0236C1C27A}" srcOrd="5" destOrd="0" presId="urn:microsoft.com/office/officeart/2005/8/layout/default"/>
    <dgm:cxn modelId="{C4730C60-6ECA-4461-87DE-F072E01463E2}" type="presParOf" srcId="{1C4DD914-DEE0-4DAE-AEB2-70A4409735F9}" destId="{A065964A-017C-4949-A7EB-F797DD7E4E65}" srcOrd="6" destOrd="0" presId="urn:microsoft.com/office/officeart/2005/8/layout/default"/>
    <dgm:cxn modelId="{7DB75D24-3DF2-40FA-B73A-F911001ABE69}" type="presParOf" srcId="{1C4DD914-DEE0-4DAE-AEB2-70A4409735F9}" destId="{0178DF8E-A0DA-4F29-90B9-9EF9EFCDC136}" srcOrd="7" destOrd="0" presId="urn:microsoft.com/office/officeart/2005/8/layout/default"/>
    <dgm:cxn modelId="{315FCA1B-BB65-452F-9AC9-52BAE45B06E0}" type="presParOf" srcId="{1C4DD914-DEE0-4DAE-AEB2-70A4409735F9}" destId="{95F421BE-CF76-4F79-B70F-4AA60B9FDA79}" srcOrd="8" destOrd="0" presId="urn:microsoft.com/office/officeart/2005/8/layout/default"/>
    <dgm:cxn modelId="{97BABEF9-1B44-4C68-8E95-182CE7007213}" type="presParOf" srcId="{1C4DD914-DEE0-4DAE-AEB2-70A4409735F9}" destId="{EC3D790A-3676-4B17-B363-20C7CEC2F191}" srcOrd="9" destOrd="0" presId="urn:microsoft.com/office/officeart/2005/8/layout/default"/>
    <dgm:cxn modelId="{1065FF5E-A8AB-4815-90B9-BA1556DE5838}" type="presParOf" srcId="{1C4DD914-DEE0-4DAE-AEB2-70A4409735F9}" destId="{3EA8119B-E4B6-47D8-A6C9-20C868D54BE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0F08D2D-F157-451C-B012-C0814E4CD7FF}" type="doc">
      <dgm:prSet loTypeId="urn:microsoft.com/office/officeart/2005/8/layout/default" loCatId="list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0468D0B0-8CFE-4916-BAF9-21CF9A2546F4}">
      <dgm:prSet phldrT="[Texto]"/>
      <dgm:spPr/>
      <dgm:t>
        <a:bodyPr/>
        <a:lstStyle/>
        <a:p>
          <a:r>
            <a:rPr lang="es-ES" dirty="0"/>
            <a:t>Participación activa en seminarios:</a:t>
          </a:r>
        </a:p>
        <a:p>
          <a:r>
            <a:rPr lang="es-ES" dirty="0"/>
            <a:t>- LEOS </a:t>
          </a:r>
          <a:r>
            <a:rPr lang="es-ES" dirty="0" err="1"/>
            <a:t>Community</a:t>
          </a:r>
          <a:r>
            <a:rPr lang="es-ES" dirty="0"/>
            <a:t> </a:t>
          </a:r>
          <a:r>
            <a:rPr lang="es-ES" dirty="0" err="1"/>
            <a:t>webinar</a:t>
          </a:r>
          <a:endParaRPr lang="es-ES" dirty="0"/>
        </a:p>
        <a:p>
          <a:r>
            <a:rPr lang="es-ES" dirty="0"/>
            <a:t>- ISA2 </a:t>
          </a:r>
          <a:r>
            <a:rPr lang="es-ES" dirty="0" err="1"/>
            <a:t>conference</a:t>
          </a:r>
          <a:endParaRPr lang="es-ES" dirty="0"/>
        </a:p>
      </dgm:t>
    </dgm:pt>
    <dgm:pt modelId="{68F96883-6247-470F-89A1-52CF530AE0A1}" type="parTrans" cxnId="{8357DB5F-17A2-45AA-BB27-5B2A205D7834}">
      <dgm:prSet/>
      <dgm:spPr/>
      <dgm:t>
        <a:bodyPr/>
        <a:lstStyle/>
        <a:p>
          <a:endParaRPr lang="es-ES"/>
        </a:p>
      </dgm:t>
    </dgm:pt>
    <dgm:pt modelId="{74D08C2D-0788-48DB-AD6A-00EC6D8F182F}" type="sibTrans" cxnId="{8357DB5F-17A2-45AA-BB27-5B2A205D7834}">
      <dgm:prSet/>
      <dgm:spPr/>
      <dgm:t>
        <a:bodyPr/>
        <a:lstStyle/>
        <a:p>
          <a:endParaRPr lang="es-ES"/>
        </a:p>
      </dgm:t>
    </dgm:pt>
    <dgm:pt modelId="{27211630-A92F-44EB-AB6E-DF3172710C04}">
      <dgm:prSet phldrT="[Texto]"/>
      <dgm:spPr/>
      <dgm:t>
        <a:bodyPr/>
        <a:lstStyle/>
        <a:p>
          <a:r>
            <a:rPr lang="es-ES" dirty="0"/>
            <a:t>Colaboración estrecha con equipo de desarrollo CE</a:t>
          </a:r>
        </a:p>
      </dgm:t>
    </dgm:pt>
    <dgm:pt modelId="{DA866DF4-FD5B-4B79-A3BF-707C8570E653}" type="parTrans" cxnId="{DB479195-D280-49FE-9BB6-E6351CD1CA2D}">
      <dgm:prSet/>
      <dgm:spPr/>
      <dgm:t>
        <a:bodyPr/>
        <a:lstStyle/>
        <a:p>
          <a:endParaRPr lang="es-ES"/>
        </a:p>
      </dgm:t>
    </dgm:pt>
    <dgm:pt modelId="{E6082336-CE9A-49EB-8596-95FA2D633077}" type="sibTrans" cxnId="{DB479195-D280-49FE-9BB6-E6351CD1CA2D}">
      <dgm:prSet/>
      <dgm:spPr/>
      <dgm:t>
        <a:bodyPr/>
        <a:lstStyle/>
        <a:p>
          <a:endParaRPr lang="es-ES"/>
        </a:p>
      </dgm:t>
    </dgm:pt>
    <dgm:pt modelId="{05381094-A47E-4312-8E81-3DD58FF51352}">
      <dgm:prSet phldrT="[Texto]"/>
      <dgm:spPr/>
      <dgm:t>
        <a:bodyPr/>
        <a:lstStyle/>
        <a:p>
          <a:r>
            <a:rPr lang="es-ES" dirty="0"/>
            <a:t>Agradecimientos expresos al Ministerio de Presidencia en la liberación de las versiones 2.1.0 y 3.0.0</a:t>
          </a:r>
        </a:p>
      </dgm:t>
    </dgm:pt>
    <dgm:pt modelId="{658A9E4B-53ED-42D3-9162-7612A4420B8D}" type="parTrans" cxnId="{708DE84E-921E-4CCA-A420-66CC072FA583}">
      <dgm:prSet/>
      <dgm:spPr/>
      <dgm:t>
        <a:bodyPr/>
        <a:lstStyle/>
        <a:p>
          <a:endParaRPr lang="es-ES"/>
        </a:p>
      </dgm:t>
    </dgm:pt>
    <dgm:pt modelId="{4628F6E4-68AD-4C69-8B45-C1A36EA474CA}" type="sibTrans" cxnId="{708DE84E-921E-4CCA-A420-66CC072FA583}">
      <dgm:prSet/>
      <dgm:spPr/>
      <dgm:t>
        <a:bodyPr/>
        <a:lstStyle/>
        <a:p>
          <a:endParaRPr lang="es-ES"/>
        </a:p>
      </dgm:t>
    </dgm:pt>
    <dgm:pt modelId="{02F3CEA2-7690-417B-86EF-AA2391FC73B7}">
      <dgm:prSet phldrT="[Texto]"/>
      <dgm:spPr/>
      <dgm:t>
        <a:bodyPr/>
        <a:lstStyle/>
        <a:p>
          <a:r>
            <a:rPr lang="es-ES" dirty="0"/>
            <a:t>Interés creciente a raíz de las colaboraciones (EFOJ, EDPB)</a:t>
          </a:r>
        </a:p>
      </dgm:t>
    </dgm:pt>
    <dgm:pt modelId="{9FF02DF2-F64F-43D3-8121-104ACB98098D}" type="parTrans" cxnId="{E0F39B2B-1888-4901-8ACB-688BE0A4A285}">
      <dgm:prSet/>
      <dgm:spPr/>
      <dgm:t>
        <a:bodyPr/>
        <a:lstStyle/>
        <a:p>
          <a:endParaRPr lang="es-ES"/>
        </a:p>
      </dgm:t>
    </dgm:pt>
    <dgm:pt modelId="{A9A77008-E230-415F-B8D6-62DD31E12431}" type="sibTrans" cxnId="{E0F39B2B-1888-4901-8ACB-688BE0A4A285}">
      <dgm:prSet/>
      <dgm:spPr/>
      <dgm:t>
        <a:bodyPr/>
        <a:lstStyle/>
        <a:p>
          <a:endParaRPr lang="es-ES"/>
        </a:p>
      </dgm:t>
    </dgm:pt>
    <dgm:pt modelId="{20B525FD-C91F-4567-A054-55B2A49810A8}">
      <dgm:prSet phldrT="[Texto]"/>
      <dgm:spPr/>
      <dgm:t>
        <a:bodyPr/>
        <a:lstStyle/>
        <a:p>
          <a:r>
            <a:rPr lang="es-ES" dirty="0"/>
            <a:t>Solicitudes recientes:</a:t>
          </a:r>
        </a:p>
        <a:p>
          <a:r>
            <a:rPr lang="es-ES" dirty="0"/>
            <a:t>- Misión a España</a:t>
          </a:r>
        </a:p>
        <a:p>
          <a:r>
            <a:rPr lang="es-ES" dirty="0"/>
            <a:t>- Participación en eventos inicio presidencia española de la CE</a:t>
          </a:r>
        </a:p>
      </dgm:t>
    </dgm:pt>
    <dgm:pt modelId="{32588C19-1964-4D7B-A9F9-D6EA01B520F0}" type="parTrans" cxnId="{540CCFDD-B575-4845-9CFE-4008327AD1D1}">
      <dgm:prSet/>
      <dgm:spPr/>
      <dgm:t>
        <a:bodyPr/>
        <a:lstStyle/>
        <a:p>
          <a:endParaRPr lang="es-ES"/>
        </a:p>
      </dgm:t>
    </dgm:pt>
    <dgm:pt modelId="{9E967AED-E721-4580-A06B-14BD8EB727D0}" type="sibTrans" cxnId="{540CCFDD-B575-4845-9CFE-4008327AD1D1}">
      <dgm:prSet/>
      <dgm:spPr/>
      <dgm:t>
        <a:bodyPr/>
        <a:lstStyle/>
        <a:p>
          <a:endParaRPr lang="es-ES"/>
        </a:p>
      </dgm:t>
    </dgm:pt>
    <dgm:pt modelId="{4FCF83CD-90EC-4646-A825-08DB79BCBA7F}" type="pres">
      <dgm:prSet presAssocID="{10F08D2D-F157-451C-B012-C0814E4CD7FF}" presName="diagram" presStyleCnt="0">
        <dgm:presLayoutVars>
          <dgm:dir/>
          <dgm:resizeHandles val="exact"/>
        </dgm:presLayoutVars>
      </dgm:prSet>
      <dgm:spPr/>
    </dgm:pt>
    <dgm:pt modelId="{F6CDD7AA-A3B5-4966-B90E-2B3A45061BA3}" type="pres">
      <dgm:prSet presAssocID="{0468D0B0-8CFE-4916-BAF9-21CF9A2546F4}" presName="node" presStyleLbl="node1" presStyleIdx="0" presStyleCnt="5">
        <dgm:presLayoutVars>
          <dgm:bulletEnabled val="1"/>
        </dgm:presLayoutVars>
      </dgm:prSet>
      <dgm:spPr/>
    </dgm:pt>
    <dgm:pt modelId="{5F2AD93C-FE86-42F6-BB8F-FBD65E3313B4}" type="pres">
      <dgm:prSet presAssocID="{74D08C2D-0788-48DB-AD6A-00EC6D8F182F}" presName="sibTrans" presStyleCnt="0"/>
      <dgm:spPr/>
    </dgm:pt>
    <dgm:pt modelId="{5F0E683C-7414-4027-80CC-A49C101D2EC6}" type="pres">
      <dgm:prSet presAssocID="{27211630-A92F-44EB-AB6E-DF3172710C04}" presName="node" presStyleLbl="node1" presStyleIdx="1" presStyleCnt="5">
        <dgm:presLayoutVars>
          <dgm:bulletEnabled val="1"/>
        </dgm:presLayoutVars>
      </dgm:prSet>
      <dgm:spPr/>
    </dgm:pt>
    <dgm:pt modelId="{6CD16AAC-9A32-45AF-933B-6DB15B49BD77}" type="pres">
      <dgm:prSet presAssocID="{E6082336-CE9A-49EB-8596-95FA2D633077}" presName="sibTrans" presStyleCnt="0"/>
      <dgm:spPr/>
    </dgm:pt>
    <dgm:pt modelId="{63FD275C-6C4C-4564-8627-0032793769EF}" type="pres">
      <dgm:prSet presAssocID="{05381094-A47E-4312-8E81-3DD58FF51352}" presName="node" presStyleLbl="node1" presStyleIdx="2" presStyleCnt="5">
        <dgm:presLayoutVars>
          <dgm:bulletEnabled val="1"/>
        </dgm:presLayoutVars>
      </dgm:prSet>
      <dgm:spPr/>
    </dgm:pt>
    <dgm:pt modelId="{C051CE8F-8FC4-47FF-A61E-E3C1462F9273}" type="pres">
      <dgm:prSet presAssocID="{4628F6E4-68AD-4C69-8B45-C1A36EA474CA}" presName="sibTrans" presStyleCnt="0"/>
      <dgm:spPr/>
    </dgm:pt>
    <dgm:pt modelId="{BD58CCE1-A138-41F4-B2E6-47D3F7B31B19}" type="pres">
      <dgm:prSet presAssocID="{02F3CEA2-7690-417B-86EF-AA2391FC73B7}" presName="node" presStyleLbl="node1" presStyleIdx="3" presStyleCnt="5">
        <dgm:presLayoutVars>
          <dgm:bulletEnabled val="1"/>
        </dgm:presLayoutVars>
      </dgm:prSet>
      <dgm:spPr/>
    </dgm:pt>
    <dgm:pt modelId="{88CA3185-B06F-47B8-8EEF-DACD32CD2007}" type="pres">
      <dgm:prSet presAssocID="{A9A77008-E230-415F-B8D6-62DD31E12431}" presName="sibTrans" presStyleCnt="0"/>
      <dgm:spPr/>
    </dgm:pt>
    <dgm:pt modelId="{5E766DBA-4ED5-4B84-85C3-CE613ABB715D}" type="pres">
      <dgm:prSet presAssocID="{20B525FD-C91F-4567-A054-55B2A49810A8}" presName="node" presStyleLbl="node1" presStyleIdx="4" presStyleCnt="5">
        <dgm:presLayoutVars>
          <dgm:bulletEnabled val="1"/>
        </dgm:presLayoutVars>
      </dgm:prSet>
      <dgm:spPr/>
    </dgm:pt>
  </dgm:ptLst>
  <dgm:cxnLst>
    <dgm:cxn modelId="{A70BBA02-78AF-44D9-85A7-40BB04C65CF9}" type="presOf" srcId="{0468D0B0-8CFE-4916-BAF9-21CF9A2546F4}" destId="{F6CDD7AA-A3B5-4966-B90E-2B3A45061BA3}" srcOrd="0" destOrd="0" presId="urn:microsoft.com/office/officeart/2005/8/layout/default"/>
    <dgm:cxn modelId="{4D439A0C-11A9-4EF7-ABC3-87231F4268C4}" type="presOf" srcId="{10F08D2D-F157-451C-B012-C0814E4CD7FF}" destId="{4FCF83CD-90EC-4646-A825-08DB79BCBA7F}" srcOrd="0" destOrd="0" presId="urn:microsoft.com/office/officeart/2005/8/layout/default"/>
    <dgm:cxn modelId="{E0F39B2B-1888-4901-8ACB-688BE0A4A285}" srcId="{10F08D2D-F157-451C-B012-C0814E4CD7FF}" destId="{02F3CEA2-7690-417B-86EF-AA2391FC73B7}" srcOrd="3" destOrd="0" parTransId="{9FF02DF2-F64F-43D3-8121-104ACB98098D}" sibTransId="{A9A77008-E230-415F-B8D6-62DD31E12431}"/>
    <dgm:cxn modelId="{8357DB5F-17A2-45AA-BB27-5B2A205D7834}" srcId="{10F08D2D-F157-451C-B012-C0814E4CD7FF}" destId="{0468D0B0-8CFE-4916-BAF9-21CF9A2546F4}" srcOrd="0" destOrd="0" parTransId="{68F96883-6247-470F-89A1-52CF530AE0A1}" sibTransId="{74D08C2D-0788-48DB-AD6A-00EC6D8F182F}"/>
    <dgm:cxn modelId="{708DE84E-921E-4CCA-A420-66CC072FA583}" srcId="{10F08D2D-F157-451C-B012-C0814E4CD7FF}" destId="{05381094-A47E-4312-8E81-3DD58FF51352}" srcOrd="2" destOrd="0" parTransId="{658A9E4B-53ED-42D3-9162-7612A4420B8D}" sibTransId="{4628F6E4-68AD-4C69-8B45-C1A36EA474CA}"/>
    <dgm:cxn modelId="{153CD58F-190E-4A0F-9B1E-7CD55642B42B}" type="presOf" srcId="{05381094-A47E-4312-8E81-3DD58FF51352}" destId="{63FD275C-6C4C-4564-8627-0032793769EF}" srcOrd="0" destOrd="0" presId="urn:microsoft.com/office/officeart/2005/8/layout/default"/>
    <dgm:cxn modelId="{DB479195-D280-49FE-9BB6-E6351CD1CA2D}" srcId="{10F08D2D-F157-451C-B012-C0814E4CD7FF}" destId="{27211630-A92F-44EB-AB6E-DF3172710C04}" srcOrd="1" destOrd="0" parTransId="{DA866DF4-FD5B-4B79-A3BF-707C8570E653}" sibTransId="{E6082336-CE9A-49EB-8596-95FA2D633077}"/>
    <dgm:cxn modelId="{2BC4A7AB-7A51-4071-967B-F221D30F0D9F}" type="presOf" srcId="{02F3CEA2-7690-417B-86EF-AA2391FC73B7}" destId="{BD58CCE1-A138-41F4-B2E6-47D3F7B31B19}" srcOrd="0" destOrd="0" presId="urn:microsoft.com/office/officeart/2005/8/layout/default"/>
    <dgm:cxn modelId="{540CCFDD-B575-4845-9CFE-4008327AD1D1}" srcId="{10F08D2D-F157-451C-B012-C0814E4CD7FF}" destId="{20B525FD-C91F-4567-A054-55B2A49810A8}" srcOrd="4" destOrd="0" parTransId="{32588C19-1964-4D7B-A9F9-D6EA01B520F0}" sibTransId="{9E967AED-E721-4580-A06B-14BD8EB727D0}"/>
    <dgm:cxn modelId="{1568B0DF-EE67-4EBF-BA76-C4E0AE2B2136}" type="presOf" srcId="{27211630-A92F-44EB-AB6E-DF3172710C04}" destId="{5F0E683C-7414-4027-80CC-A49C101D2EC6}" srcOrd="0" destOrd="0" presId="urn:microsoft.com/office/officeart/2005/8/layout/default"/>
    <dgm:cxn modelId="{83B421E2-ACF1-460D-9468-D86B1BEA45FC}" type="presOf" srcId="{20B525FD-C91F-4567-A054-55B2A49810A8}" destId="{5E766DBA-4ED5-4B84-85C3-CE613ABB715D}" srcOrd="0" destOrd="0" presId="urn:microsoft.com/office/officeart/2005/8/layout/default"/>
    <dgm:cxn modelId="{1D05DD79-15DE-4BD8-B5C7-53BDB38FD2B6}" type="presParOf" srcId="{4FCF83CD-90EC-4646-A825-08DB79BCBA7F}" destId="{F6CDD7AA-A3B5-4966-B90E-2B3A45061BA3}" srcOrd="0" destOrd="0" presId="urn:microsoft.com/office/officeart/2005/8/layout/default"/>
    <dgm:cxn modelId="{08FD3AED-9FDD-4954-8647-5B5119EF574C}" type="presParOf" srcId="{4FCF83CD-90EC-4646-A825-08DB79BCBA7F}" destId="{5F2AD93C-FE86-42F6-BB8F-FBD65E3313B4}" srcOrd="1" destOrd="0" presId="urn:microsoft.com/office/officeart/2005/8/layout/default"/>
    <dgm:cxn modelId="{C67CE40A-2A09-41C7-B510-C24D37601564}" type="presParOf" srcId="{4FCF83CD-90EC-4646-A825-08DB79BCBA7F}" destId="{5F0E683C-7414-4027-80CC-A49C101D2EC6}" srcOrd="2" destOrd="0" presId="urn:microsoft.com/office/officeart/2005/8/layout/default"/>
    <dgm:cxn modelId="{ACFC9000-C2A0-4465-A38E-1B1795FB4BBE}" type="presParOf" srcId="{4FCF83CD-90EC-4646-A825-08DB79BCBA7F}" destId="{6CD16AAC-9A32-45AF-933B-6DB15B49BD77}" srcOrd="3" destOrd="0" presId="urn:microsoft.com/office/officeart/2005/8/layout/default"/>
    <dgm:cxn modelId="{097B05DB-41A7-4295-AF30-E3CFEFCA9A9D}" type="presParOf" srcId="{4FCF83CD-90EC-4646-A825-08DB79BCBA7F}" destId="{63FD275C-6C4C-4564-8627-0032793769EF}" srcOrd="4" destOrd="0" presId="urn:microsoft.com/office/officeart/2005/8/layout/default"/>
    <dgm:cxn modelId="{7ED61EE5-F4DB-4CE2-92E9-BD7D38A4BCA4}" type="presParOf" srcId="{4FCF83CD-90EC-4646-A825-08DB79BCBA7F}" destId="{C051CE8F-8FC4-47FF-A61E-E3C1462F9273}" srcOrd="5" destOrd="0" presId="urn:microsoft.com/office/officeart/2005/8/layout/default"/>
    <dgm:cxn modelId="{E25CB3EC-BF35-4B0F-BACC-71E1BBC3FF02}" type="presParOf" srcId="{4FCF83CD-90EC-4646-A825-08DB79BCBA7F}" destId="{BD58CCE1-A138-41F4-B2E6-47D3F7B31B19}" srcOrd="6" destOrd="0" presId="urn:microsoft.com/office/officeart/2005/8/layout/default"/>
    <dgm:cxn modelId="{70A75F9D-F474-4B17-AB5F-D016F3C26AAF}" type="presParOf" srcId="{4FCF83CD-90EC-4646-A825-08DB79BCBA7F}" destId="{88CA3185-B06F-47B8-8EEF-DACD32CD2007}" srcOrd="7" destOrd="0" presId="urn:microsoft.com/office/officeart/2005/8/layout/default"/>
    <dgm:cxn modelId="{129EBE64-71B6-49F9-B44F-B93DED8C59FA}" type="presParOf" srcId="{4FCF83CD-90EC-4646-A825-08DB79BCBA7F}" destId="{5E766DBA-4ED5-4B84-85C3-CE613ABB715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F5B8122-EB29-4144-AE72-F38FD333D32C}" type="doc">
      <dgm:prSet loTypeId="urn:microsoft.com/office/officeart/2005/8/layout/h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82072C04-2F8D-40B4-861F-0590481A0F8E}">
      <dgm:prSet phldrT="[Texto]" phldr="0" custT="1"/>
      <dgm:spPr/>
      <dgm:t>
        <a:bodyPr/>
        <a:lstStyle/>
        <a:p>
          <a:pPr rtl="0"/>
          <a:r>
            <a:rPr lang="es-ES" sz="1800" dirty="0">
              <a:latin typeface="Arial"/>
            </a:rPr>
            <a:t>Vocación europea</a:t>
          </a:r>
        </a:p>
        <a:p>
          <a:pPr rtl="0"/>
          <a:endParaRPr lang="es-ES" sz="1000" dirty="0"/>
        </a:p>
      </dgm:t>
    </dgm:pt>
    <dgm:pt modelId="{DF945FD3-3FE9-4BE8-BCAE-A9894EEA5024}" type="parTrans" cxnId="{E59C4EE4-2491-4C42-8E41-DF83F5239525}">
      <dgm:prSet/>
      <dgm:spPr/>
      <dgm:t>
        <a:bodyPr/>
        <a:lstStyle/>
        <a:p>
          <a:endParaRPr lang="es-ES" sz="2000"/>
        </a:p>
      </dgm:t>
    </dgm:pt>
    <dgm:pt modelId="{24AA6B3C-E911-429C-9712-373FDFEF4E4F}" type="sibTrans" cxnId="{E59C4EE4-2491-4C42-8E41-DF83F5239525}">
      <dgm:prSet/>
      <dgm:spPr/>
      <dgm:t>
        <a:bodyPr/>
        <a:lstStyle/>
        <a:p>
          <a:endParaRPr lang="es-ES" sz="2000"/>
        </a:p>
      </dgm:t>
    </dgm:pt>
    <dgm:pt modelId="{82C4FBAA-31E2-4D45-A9C8-A0E167928A4A}">
      <dgm:prSet phldrT="[Texto]" phldr="0" custT="1"/>
      <dgm:spPr/>
      <dgm:t>
        <a:bodyPr/>
        <a:lstStyle/>
        <a:p>
          <a:pPr rtl="0"/>
          <a:r>
            <a:rPr lang="es-ES" sz="1800" kern="1200" dirty="0">
              <a:latin typeface="Arial"/>
            </a:rPr>
            <a:t>Adaptación en España</a:t>
          </a:r>
        </a:p>
        <a:p>
          <a:pPr rtl="0"/>
          <a:endParaRPr lang="es-ES" sz="1050" kern="1200" dirty="0"/>
        </a:p>
      </dgm:t>
    </dgm:pt>
    <dgm:pt modelId="{A7317F0C-217E-4911-8CA1-4390DC854BD3}" type="parTrans" cxnId="{5689154D-C949-4791-B4DD-41E006843D7B}">
      <dgm:prSet/>
      <dgm:spPr/>
      <dgm:t>
        <a:bodyPr/>
        <a:lstStyle/>
        <a:p>
          <a:endParaRPr lang="es-ES" sz="2000"/>
        </a:p>
      </dgm:t>
    </dgm:pt>
    <dgm:pt modelId="{CBEE8ED6-AA5B-4672-A0AF-D927DD1454C1}" type="sibTrans" cxnId="{5689154D-C949-4791-B4DD-41E006843D7B}">
      <dgm:prSet/>
      <dgm:spPr/>
      <dgm:t>
        <a:bodyPr/>
        <a:lstStyle/>
        <a:p>
          <a:endParaRPr lang="es-ES" sz="2000"/>
        </a:p>
      </dgm:t>
    </dgm:pt>
    <dgm:pt modelId="{7E4891D0-10EF-4996-8637-141EFCAAB6D5}">
      <dgm:prSet phldrT="[Texto]" phldr="0" custT="1"/>
      <dgm:spPr/>
      <dgm:t>
        <a:bodyPr/>
        <a:lstStyle/>
        <a:p>
          <a:pPr rtl="0"/>
          <a:r>
            <a:rPr lang="es-ES" sz="1800" dirty="0"/>
            <a:t>Puntos clave</a:t>
          </a:r>
        </a:p>
      </dgm:t>
    </dgm:pt>
    <dgm:pt modelId="{24CEA103-16AB-4A88-BA7B-81E2880BAF5F}" type="parTrans" cxnId="{73C78460-61F1-4065-9C40-BB4E2AE9C26E}">
      <dgm:prSet/>
      <dgm:spPr/>
      <dgm:t>
        <a:bodyPr/>
        <a:lstStyle/>
        <a:p>
          <a:endParaRPr lang="es-ES" sz="2000"/>
        </a:p>
      </dgm:t>
    </dgm:pt>
    <dgm:pt modelId="{88BB7DB6-5CAE-4850-9CC2-7B9EF12B93AA}" type="sibTrans" cxnId="{73C78460-61F1-4065-9C40-BB4E2AE9C26E}">
      <dgm:prSet/>
      <dgm:spPr/>
      <dgm:t>
        <a:bodyPr/>
        <a:lstStyle/>
        <a:p>
          <a:endParaRPr lang="es-ES" sz="2000"/>
        </a:p>
      </dgm:t>
    </dgm:pt>
    <dgm:pt modelId="{EA4C64AA-834F-4427-8EDD-4FF8998255F4}">
      <dgm:prSet phldr="0" custT="1"/>
      <dgm:spPr/>
      <dgm:t>
        <a:bodyPr/>
        <a:lstStyle/>
        <a:p>
          <a:pPr rtl="0"/>
          <a:r>
            <a:rPr lang="en-US" sz="1400" b="1" kern="1200" dirty="0" err="1"/>
            <a:t>Exportación</a:t>
          </a:r>
          <a:r>
            <a:rPr lang="en-US" sz="1400" b="1" kern="1200" dirty="0"/>
            <a:t> a PDF y DOCX</a:t>
          </a:r>
          <a:endParaRPr lang="es-ES" sz="1400" b="1" kern="1200" dirty="0"/>
        </a:p>
      </dgm:t>
    </dgm:pt>
    <dgm:pt modelId="{15359EF3-DF72-4CA0-8147-BD12ECB204F9}" type="parTrans" cxnId="{118BCAB8-D117-4904-B2FE-77625D4D781A}">
      <dgm:prSet/>
      <dgm:spPr/>
      <dgm:t>
        <a:bodyPr/>
        <a:lstStyle/>
        <a:p>
          <a:endParaRPr lang="es-ES" sz="2000"/>
        </a:p>
      </dgm:t>
    </dgm:pt>
    <dgm:pt modelId="{9EFA4888-BD96-4625-B62B-12F59A448973}" type="sibTrans" cxnId="{118BCAB8-D117-4904-B2FE-77625D4D781A}">
      <dgm:prSet/>
      <dgm:spPr/>
      <dgm:t>
        <a:bodyPr/>
        <a:lstStyle/>
        <a:p>
          <a:endParaRPr lang="es-ES" sz="2000"/>
        </a:p>
      </dgm:t>
    </dgm:pt>
    <dgm:pt modelId="{AD2BD67D-E3DB-44D3-A4FC-42309CAFD268}">
      <dgm:prSet phldr="0" custT="1"/>
      <dgm:spPr/>
      <dgm:t>
        <a:bodyPr/>
        <a:lstStyle/>
        <a:p>
          <a:pPr rtl="0"/>
          <a:r>
            <a:rPr lang="es-ES" sz="1400" b="1" dirty="0">
              <a:latin typeface="Arial"/>
            </a:rPr>
            <a:t>Utiliza estándar específico para documentos legales (</a:t>
          </a:r>
          <a:r>
            <a:rPr lang="es-ES" sz="1400" b="1" dirty="0" err="1">
              <a:latin typeface="Arial"/>
            </a:rPr>
            <a:t>Akoma</a:t>
          </a:r>
          <a:r>
            <a:rPr lang="es-ES" sz="1400" b="1" dirty="0">
              <a:latin typeface="Arial"/>
            </a:rPr>
            <a:t> </a:t>
          </a:r>
          <a:r>
            <a:rPr lang="es-ES" sz="1400" b="1" dirty="0" err="1">
              <a:latin typeface="Arial"/>
            </a:rPr>
            <a:t>Ntoso</a:t>
          </a:r>
          <a:r>
            <a:rPr lang="es-ES" sz="1400" b="1" dirty="0">
              <a:latin typeface="Arial"/>
            </a:rPr>
            <a:t>)</a:t>
          </a:r>
        </a:p>
      </dgm:t>
    </dgm:pt>
    <dgm:pt modelId="{E2778182-275C-483E-9293-A54625304EAA}" type="parTrans" cxnId="{100BA9C2-183C-40D1-965C-AF28A94D8718}">
      <dgm:prSet/>
      <dgm:spPr/>
      <dgm:t>
        <a:bodyPr/>
        <a:lstStyle/>
        <a:p>
          <a:endParaRPr lang="es-ES" sz="2000"/>
        </a:p>
      </dgm:t>
    </dgm:pt>
    <dgm:pt modelId="{3E8E94C9-BAA5-467B-A49A-466E987D52CD}" type="sibTrans" cxnId="{100BA9C2-183C-40D1-965C-AF28A94D8718}">
      <dgm:prSet/>
      <dgm:spPr/>
      <dgm:t>
        <a:bodyPr/>
        <a:lstStyle/>
        <a:p>
          <a:endParaRPr lang="es-ES" sz="2000"/>
        </a:p>
      </dgm:t>
    </dgm:pt>
    <dgm:pt modelId="{1D53548A-2A10-4A66-B36A-74ED2E4BF763}">
      <dgm:prSet phldr="0" custT="1"/>
      <dgm:spPr/>
      <dgm:t>
        <a:bodyPr/>
        <a:lstStyle/>
        <a:p>
          <a:pPr rtl="0"/>
          <a:r>
            <a:rPr lang="es-ES" sz="1400" b="1" kern="1200">
              <a:latin typeface="Arial"/>
            </a:rPr>
            <a:t>Adaptación a la tradición normativa española </a:t>
          </a:r>
        </a:p>
      </dgm:t>
    </dgm:pt>
    <dgm:pt modelId="{6990FF92-FDF4-4FF1-B8CF-CE35E6CE3254}" type="parTrans" cxnId="{A0F60D51-D0D2-4325-B2B1-DCAEC2BFFA8A}">
      <dgm:prSet/>
      <dgm:spPr/>
      <dgm:t>
        <a:bodyPr/>
        <a:lstStyle/>
        <a:p>
          <a:endParaRPr lang="es-ES" sz="2000"/>
        </a:p>
      </dgm:t>
    </dgm:pt>
    <dgm:pt modelId="{6F5BC4B5-215A-463B-A48C-63A9A9FD6EE6}" type="sibTrans" cxnId="{A0F60D51-D0D2-4325-B2B1-DCAEC2BFFA8A}">
      <dgm:prSet/>
      <dgm:spPr/>
      <dgm:t>
        <a:bodyPr/>
        <a:lstStyle/>
        <a:p>
          <a:endParaRPr lang="es-ES" sz="2000"/>
        </a:p>
      </dgm:t>
    </dgm:pt>
    <dgm:pt modelId="{F3FD032D-15D9-41D0-B929-9765433A89EF}">
      <dgm:prSet phldr="0" custT="1"/>
      <dgm:spPr/>
      <dgm:t>
        <a:bodyPr/>
        <a:lstStyle/>
        <a:p>
          <a:pPr rtl="0"/>
          <a:endParaRPr lang="es-ES" sz="1400" b="1" kern="1200" dirty="0">
            <a:solidFill>
              <a:prstClr val="white"/>
            </a:solidFill>
            <a:latin typeface="Arial"/>
            <a:ea typeface="+mn-ea"/>
            <a:cs typeface="+mn-cs"/>
          </a:endParaRPr>
        </a:p>
      </dgm:t>
    </dgm:pt>
    <dgm:pt modelId="{49E116A0-6E6D-4BF2-A42E-8483D66B3D21}" type="parTrans" cxnId="{C4663165-FAB5-4DCA-AFFA-8785A18FF614}">
      <dgm:prSet/>
      <dgm:spPr/>
      <dgm:t>
        <a:bodyPr/>
        <a:lstStyle/>
        <a:p>
          <a:endParaRPr lang="es-ES" sz="2000"/>
        </a:p>
      </dgm:t>
    </dgm:pt>
    <dgm:pt modelId="{C9EA5618-8250-451F-8B77-FB7F5079B26C}" type="sibTrans" cxnId="{C4663165-FAB5-4DCA-AFFA-8785A18FF614}">
      <dgm:prSet/>
      <dgm:spPr/>
      <dgm:t>
        <a:bodyPr/>
        <a:lstStyle/>
        <a:p>
          <a:endParaRPr lang="es-ES" sz="2000"/>
        </a:p>
      </dgm:t>
    </dgm:pt>
    <dgm:pt modelId="{F3750AAB-C208-4240-840B-CF18EA7D2E60}">
      <dgm:prSet phldr="0" custT="1"/>
      <dgm:spPr/>
      <dgm:t>
        <a:bodyPr/>
        <a:lstStyle/>
        <a:p>
          <a:pPr rtl="0"/>
          <a:endParaRPr lang="es-ES" sz="1400" b="1" dirty="0"/>
        </a:p>
      </dgm:t>
    </dgm:pt>
    <dgm:pt modelId="{AC6AA6A3-C058-4ABC-A841-3EF3FE4B73EA}" type="parTrans" cxnId="{1A641BB9-34F1-4440-830F-C6814D37D835}">
      <dgm:prSet/>
      <dgm:spPr/>
      <dgm:t>
        <a:bodyPr/>
        <a:lstStyle/>
        <a:p>
          <a:endParaRPr lang="es-ES" sz="2000"/>
        </a:p>
      </dgm:t>
    </dgm:pt>
    <dgm:pt modelId="{29C6A851-002F-4870-B517-D291B5281838}" type="sibTrans" cxnId="{1A641BB9-34F1-4440-830F-C6814D37D835}">
      <dgm:prSet/>
      <dgm:spPr/>
      <dgm:t>
        <a:bodyPr/>
        <a:lstStyle/>
        <a:p>
          <a:endParaRPr lang="es-ES" sz="2000"/>
        </a:p>
      </dgm:t>
    </dgm:pt>
    <dgm:pt modelId="{6EA4D6BF-0ED1-44BE-8878-D15429F1BD04}">
      <dgm:prSet phldr="0" custT="1"/>
      <dgm:spPr/>
      <dgm:t>
        <a:bodyPr/>
        <a:lstStyle/>
        <a:p>
          <a:pPr rtl="0"/>
          <a:endParaRPr lang="es-ES" sz="1400" kern="1200" dirty="0">
            <a:latin typeface="Arial"/>
          </a:endParaRPr>
        </a:p>
      </dgm:t>
    </dgm:pt>
    <dgm:pt modelId="{1F18C256-365B-4CD2-A07B-9C9B18D49C03}" type="parTrans" cxnId="{AC77A458-AA5D-403A-9087-2858C1AB0B9C}">
      <dgm:prSet/>
      <dgm:spPr/>
      <dgm:t>
        <a:bodyPr/>
        <a:lstStyle/>
        <a:p>
          <a:endParaRPr lang="es-ES" sz="2000"/>
        </a:p>
      </dgm:t>
    </dgm:pt>
    <dgm:pt modelId="{18AF5116-3DA8-49AE-85D9-4FDAF7FAFE02}" type="sibTrans" cxnId="{AC77A458-AA5D-403A-9087-2858C1AB0B9C}">
      <dgm:prSet/>
      <dgm:spPr/>
      <dgm:t>
        <a:bodyPr/>
        <a:lstStyle/>
        <a:p>
          <a:endParaRPr lang="es-ES" sz="2000"/>
        </a:p>
      </dgm:t>
    </dgm:pt>
    <dgm:pt modelId="{4353ACE9-AA5A-472B-A991-74CD3B1B3C3E}">
      <dgm:prSet phldr="0" custT="1"/>
      <dgm:spPr/>
      <dgm:t>
        <a:bodyPr/>
        <a:lstStyle/>
        <a:p>
          <a:r>
            <a:rPr lang="es-ES" sz="1400" b="1" kern="1200" dirty="0">
              <a:solidFill>
                <a:prstClr val="white"/>
              </a:solidFill>
              <a:latin typeface="Arial"/>
              <a:ea typeface="+mn-ea"/>
              <a:cs typeface="+mn-cs"/>
            </a:rPr>
            <a:t>Redacción de texto legal y MAIN</a:t>
          </a:r>
        </a:p>
      </dgm:t>
    </dgm:pt>
    <dgm:pt modelId="{DF889269-EE7E-4404-8D59-216391CFA5AC}" type="parTrans" cxnId="{21499594-A171-4322-AD84-97BE2846C497}">
      <dgm:prSet/>
      <dgm:spPr/>
      <dgm:t>
        <a:bodyPr/>
        <a:lstStyle/>
        <a:p>
          <a:endParaRPr lang="es-ES"/>
        </a:p>
      </dgm:t>
    </dgm:pt>
    <dgm:pt modelId="{2DFD59D2-EF7A-4802-81B1-B7F63D70F817}" type="sibTrans" cxnId="{21499594-A171-4322-AD84-97BE2846C497}">
      <dgm:prSet/>
      <dgm:spPr/>
      <dgm:t>
        <a:bodyPr/>
        <a:lstStyle/>
        <a:p>
          <a:endParaRPr lang="es-ES"/>
        </a:p>
      </dgm:t>
    </dgm:pt>
    <dgm:pt modelId="{608A55FB-FDC3-4501-AE81-3861BE0AD280}">
      <dgm:prSet phldr="0"/>
      <dgm:spPr/>
      <dgm:t>
        <a:bodyPr/>
        <a:lstStyle/>
        <a:p>
          <a:r>
            <a:rPr lang="es-ES" sz="1400" b="1" kern="1200" dirty="0">
              <a:latin typeface="Arial"/>
            </a:rPr>
            <a:t>Siguiendo directrices de técnica normativa y mejores prácticas de la UE (AKN4EU)</a:t>
          </a:r>
          <a:endParaRPr lang="es-ES" kern="1200" dirty="0"/>
        </a:p>
      </dgm:t>
    </dgm:pt>
    <dgm:pt modelId="{B2E384BB-8FB7-4272-97C1-2C963EC5E9C6}" type="parTrans" cxnId="{78E4094B-804D-49CE-ABCE-703100B296D5}">
      <dgm:prSet/>
      <dgm:spPr/>
      <dgm:t>
        <a:bodyPr/>
        <a:lstStyle/>
        <a:p>
          <a:endParaRPr lang="es-ES"/>
        </a:p>
      </dgm:t>
    </dgm:pt>
    <dgm:pt modelId="{5CBF0DB0-7AA8-4F50-A9B9-5D8CC0209E57}" type="sibTrans" cxnId="{78E4094B-804D-49CE-ABCE-703100B296D5}">
      <dgm:prSet/>
      <dgm:spPr/>
      <dgm:t>
        <a:bodyPr/>
        <a:lstStyle/>
        <a:p>
          <a:endParaRPr lang="es-ES"/>
        </a:p>
      </dgm:t>
    </dgm:pt>
    <dgm:pt modelId="{8EC7A4AC-1849-4D1B-A371-99B60D53500C}">
      <dgm:prSet phldr="0" custT="1"/>
      <dgm:spPr/>
      <dgm:t>
        <a:bodyPr/>
        <a:lstStyle/>
        <a:p>
          <a:pPr rtl="0"/>
          <a:r>
            <a:rPr lang="es-ES" sz="1400" b="1" dirty="0">
              <a:latin typeface="Arial"/>
            </a:rPr>
            <a:t>Reuniones mensuales con equipo desarrollo CE (varias menciones al Ministerio)</a:t>
          </a:r>
        </a:p>
      </dgm:t>
    </dgm:pt>
    <dgm:pt modelId="{52242DEF-E07B-46E3-8D24-0DCB1AF9A621}" type="parTrans" cxnId="{570959B5-E1AA-478E-9194-9119238F46EC}">
      <dgm:prSet/>
      <dgm:spPr/>
      <dgm:t>
        <a:bodyPr/>
        <a:lstStyle/>
        <a:p>
          <a:endParaRPr lang="es-ES"/>
        </a:p>
      </dgm:t>
    </dgm:pt>
    <dgm:pt modelId="{D7807FEE-3EEC-4D62-A3F8-6B844275BE2B}" type="sibTrans" cxnId="{570959B5-E1AA-478E-9194-9119238F46EC}">
      <dgm:prSet/>
      <dgm:spPr/>
      <dgm:t>
        <a:bodyPr/>
        <a:lstStyle/>
        <a:p>
          <a:endParaRPr lang="es-ES"/>
        </a:p>
      </dgm:t>
    </dgm:pt>
    <dgm:pt modelId="{2F9C1470-D767-44D3-AB6C-4E025906B86F}">
      <dgm:prSet phldr="0" custT="1"/>
      <dgm:spPr/>
      <dgm:t>
        <a:bodyPr/>
        <a:lstStyle/>
        <a:p>
          <a:pPr rtl="0"/>
          <a:r>
            <a:rPr lang="es-ES" sz="1400" b="1" dirty="0">
              <a:latin typeface="Arial"/>
            </a:rPr>
            <a:t>Código abierto cedido por la UE</a:t>
          </a:r>
          <a:endParaRPr lang="es-ES" sz="1400" b="1" dirty="0"/>
        </a:p>
      </dgm:t>
    </dgm:pt>
    <dgm:pt modelId="{145E5CE6-C2F4-47C2-9213-4C19EFF40CC0}" type="sibTrans" cxnId="{CA0928A9-1BCB-4A25-BE01-0FFE6504E868}">
      <dgm:prSet/>
      <dgm:spPr/>
      <dgm:t>
        <a:bodyPr/>
        <a:lstStyle/>
        <a:p>
          <a:endParaRPr lang="es-ES" sz="2000"/>
        </a:p>
      </dgm:t>
    </dgm:pt>
    <dgm:pt modelId="{D1723104-DA68-42E5-AEB1-283F6B675B01}" type="parTrans" cxnId="{CA0928A9-1BCB-4A25-BE01-0FFE6504E868}">
      <dgm:prSet/>
      <dgm:spPr/>
      <dgm:t>
        <a:bodyPr/>
        <a:lstStyle/>
        <a:p>
          <a:endParaRPr lang="es-ES" sz="2000"/>
        </a:p>
      </dgm:t>
    </dgm:pt>
    <dgm:pt modelId="{2FB6B10D-940D-4F29-8AD4-765BABB796F6}">
      <dgm:prSet phldr="0" custT="1"/>
      <dgm:spPr/>
      <dgm:t>
        <a:bodyPr/>
        <a:lstStyle/>
        <a:p>
          <a:r>
            <a:rPr lang="es-ES" sz="1400" b="1" kern="1200" dirty="0">
              <a:latin typeface="Arial"/>
            </a:rPr>
            <a:t>Importación de textos directamente del BOE</a:t>
          </a:r>
          <a:endParaRPr lang="es-ES" sz="1400" b="1" kern="1200" dirty="0">
            <a:solidFill>
              <a:prstClr val="white"/>
            </a:solidFill>
            <a:latin typeface="Arial"/>
            <a:ea typeface="+mn-ea"/>
            <a:cs typeface="+mn-cs"/>
          </a:endParaRPr>
        </a:p>
      </dgm:t>
    </dgm:pt>
    <dgm:pt modelId="{47A502B8-FDDE-46F6-8FC6-E01F4805CBAE}" type="parTrans" cxnId="{6B2BF9F2-87FF-478E-B593-B74909947FED}">
      <dgm:prSet/>
      <dgm:spPr/>
      <dgm:t>
        <a:bodyPr/>
        <a:lstStyle/>
        <a:p>
          <a:endParaRPr lang="es-ES"/>
        </a:p>
      </dgm:t>
    </dgm:pt>
    <dgm:pt modelId="{C04BDEE3-E29B-448D-905B-352CF67BD258}" type="sibTrans" cxnId="{6B2BF9F2-87FF-478E-B593-B74909947FED}">
      <dgm:prSet/>
      <dgm:spPr/>
      <dgm:t>
        <a:bodyPr/>
        <a:lstStyle/>
        <a:p>
          <a:endParaRPr lang="es-ES"/>
        </a:p>
      </dgm:t>
    </dgm:pt>
    <dgm:pt modelId="{EA0A7292-A099-4761-AD27-3BF5C45FBC82}">
      <dgm:prSet custT="1"/>
      <dgm:spPr/>
      <dgm:t>
        <a:bodyPr/>
        <a:lstStyle/>
        <a:p>
          <a:pPr rtl="0"/>
          <a:r>
            <a:rPr lang="es-ES" sz="1400" b="1" kern="1200" dirty="0">
              <a:solidFill>
                <a:prstClr val="white"/>
              </a:solidFill>
              <a:latin typeface="Arial"/>
              <a:ea typeface="+mn-ea"/>
              <a:cs typeface="+mn-cs"/>
            </a:rPr>
            <a:t>Generación de documentos entrada a CGSEYS y CM </a:t>
          </a:r>
        </a:p>
      </dgm:t>
    </dgm:pt>
    <dgm:pt modelId="{AC266F24-0FEB-4697-B45C-2F83BC74DFC7}" type="parTrans" cxnId="{AB5C36B5-4404-40BB-9DF1-CB2EAEA9E11E}">
      <dgm:prSet/>
      <dgm:spPr/>
      <dgm:t>
        <a:bodyPr/>
        <a:lstStyle/>
        <a:p>
          <a:endParaRPr lang="es-ES"/>
        </a:p>
      </dgm:t>
    </dgm:pt>
    <dgm:pt modelId="{F5725423-A123-49BD-85EC-5FD3FC70062B}" type="sibTrans" cxnId="{AB5C36B5-4404-40BB-9DF1-CB2EAEA9E11E}">
      <dgm:prSet/>
      <dgm:spPr/>
      <dgm:t>
        <a:bodyPr/>
        <a:lstStyle/>
        <a:p>
          <a:endParaRPr lang="es-ES"/>
        </a:p>
      </dgm:t>
    </dgm:pt>
    <dgm:pt modelId="{530EAD1F-BC46-4FBE-AAC9-A908518E8AD9}">
      <dgm:prSet custT="1"/>
      <dgm:spPr/>
      <dgm:t>
        <a:bodyPr/>
        <a:lstStyle/>
        <a:p>
          <a:pPr rtl="0"/>
          <a:r>
            <a:rPr lang="es-ES" sz="1400" b="1" kern="1200" dirty="0">
              <a:solidFill>
                <a:prstClr val="white"/>
              </a:solidFill>
              <a:latin typeface="Arial"/>
              <a:ea typeface="+mn-ea"/>
              <a:cs typeface="+mn-cs"/>
            </a:rPr>
            <a:t>Integración con el ecosistema de aplicaciones del MPRE</a:t>
          </a:r>
        </a:p>
      </dgm:t>
    </dgm:pt>
    <dgm:pt modelId="{02C241D6-A35A-45C0-892E-A1637DF313F2}" type="parTrans" cxnId="{2582B9C4-5127-44B2-9E67-28D110BD9501}">
      <dgm:prSet/>
      <dgm:spPr/>
      <dgm:t>
        <a:bodyPr/>
        <a:lstStyle/>
        <a:p>
          <a:endParaRPr lang="es-ES"/>
        </a:p>
      </dgm:t>
    </dgm:pt>
    <dgm:pt modelId="{1544A4FD-9F51-4165-B74B-081A9327FF30}" type="sibTrans" cxnId="{2582B9C4-5127-44B2-9E67-28D110BD9501}">
      <dgm:prSet/>
      <dgm:spPr/>
      <dgm:t>
        <a:bodyPr/>
        <a:lstStyle/>
        <a:p>
          <a:endParaRPr lang="es-ES"/>
        </a:p>
      </dgm:t>
    </dgm:pt>
    <dgm:pt modelId="{294A40B3-5AF4-49B3-AB9D-355BEC8051AB}">
      <dgm:prSet phldr="0" custT="1"/>
      <dgm:spPr/>
      <dgm:t>
        <a:bodyPr/>
        <a:lstStyle/>
        <a:p>
          <a:pPr rtl="0"/>
          <a:r>
            <a:rPr lang="es-ES" sz="1400" b="1" kern="1200" dirty="0"/>
            <a:t>Control de versiones</a:t>
          </a:r>
        </a:p>
      </dgm:t>
    </dgm:pt>
    <dgm:pt modelId="{75CF2804-6A29-447C-BF39-DB0ACFD1BA3C}" type="parTrans" cxnId="{1B3EBC1C-A7C6-4B3A-870B-AE64DA78EB59}">
      <dgm:prSet/>
      <dgm:spPr/>
      <dgm:t>
        <a:bodyPr/>
        <a:lstStyle/>
        <a:p>
          <a:endParaRPr lang="es-ES"/>
        </a:p>
      </dgm:t>
    </dgm:pt>
    <dgm:pt modelId="{1FAA5F2B-6024-48B3-B6D3-7F4801511E0C}" type="sibTrans" cxnId="{1B3EBC1C-A7C6-4B3A-870B-AE64DA78EB59}">
      <dgm:prSet/>
      <dgm:spPr/>
      <dgm:t>
        <a:bodyPr/>
        <a:lstStyle/>
        <a:p>
          <a:endParaRPr lang="es-ES"/>
        </a:p>
      </dgm:t>
    </dgm:pt>
    <dgm:pt modelId="{0EACF4C4-41F0-45E3-81F2-F5413F9CE6AF}">
      <dgm:prSet phldr="0" custT="1"/>
      <dgm:spPr/>
      <dgm:t>
        <a:bodyPr/>
        <a:lstStyle/>
        <a:p>
          <a:pPr rtl="0"/>
          <a:r>
            <a:rPr lang="es-ES" sz="1400" b="1" kern="1200" dirty="0"/>
            <a:t>Referencias internas</a:t>
          </a:r>
        </a:p>
      </dgm:t>
    </dgm:pt>
    <dgm:pt modelId="{E1ACAC42-09E5-40EF-BB50-8218FC0F7848}" type="parTrans" cxnId="{C9776B88-ED41-4BC3-843C-79105359CC89}">
      <dgm:prSet/>
      <dgm:spPr/>
      <dgm:t>
        <a:bodyPr/>
        <a:lstStyle/>
        <a:p>
          <a:endParaRPr lang="es-ES"/>
        </a:p>
      </dgm:t>
    </dgm:pt>
    <dgm:pt modelId="{3BC5BCA3-DB7D-4587-BBB4-63164431675B}" type="sibTrans" cxnId="{C9776B88-ED41-4BC3-843C-79105359CC89}">
      <dgm:prSet/>
      <dgm:spPr/>
      <dgm:t>
        <a:bodyPr/>
        <a:lstStyle/>
        <a:p>
          <a:endParaRPr lang="es-ES"/>
        </a:p>
      </dgm:t>
    </dgm:pt>
    <dgm:pt modelId="{6A842841-3100-4113-BC16-ADF8ACC8826C}">
      <dgm:prSet phldr="0" custT="1"/>
      <dgm:spPr/>
      <dgm:t>
        <a:bodyPr/>
        <a:lstStyle/>
        <a:p>
          <a:pPr rtl="0"/>
          <a:r>
            <a:rPr lang="es-ES" sz="1400" b="1" dirty="0">
              <a:latin typeface="Arial"/>
            </a:rPr>
            <a:t>Utilizado en normas CE</a:t>
          </a:r>
        </a:p>
      </dgm:t>
    </dgm:pt>
    <dgm:pt modelId="{0C16A947-50AB-47B8-9B9F-8A6E9F9B80BE}" type="parTrans" cxnId="{F5FE54A2-44B4-494C-88A9-F039F0393E81}">
      <dgm:prSet/>
      <dgm:spPr/>
      <dgm:t>
        <a:bodyPr/>
        <a:lstStyle/>
        <a:p>
          <a:endParaRPr lang="es-ES"/>
        </a:p>
      </dgm:t>
    </dgm:pt>
    <dgm:pt modelId="{243F15A6-12C1-4E31-90B1-5445F8C0C096}" type="sibTrans" cxnId="{F5FE54A2-44B4-494C-88A9-F039F0393E81}">
      <dgm:prSet/>
      <dgm:spPr/>
      <dgm:t>
        <a:bodyPr/>
        <a:lstStyle/>
        <a:p>
          <a:endParaRPr lang="es-ES"/>
        </a:p>
      </dgm:t>
    </dgm:pt>
    <dgm:pt modelId="{2BD56D8C-0E27-4E7E-8516-41D8F53E8C2F}" type="pres">
      <dgm:prSet presAssocID="{0F5B8122-EB29-4144-AE72-F38FD333D32C}" presName="linearFlow" presStyleCnt="0">
        <dgm:presLayoutVars>
          <dgm:dir/>
          <dgm:animLvl val="lvl"/>
          <dgm:resizeHandles/>
        </dgm:presLayoutVars>
      </dgm:prSet>
      <dgm:spPr/>
    </dgm:pt>
    <dgm:pt modelId="{846C0269-C73F-4AEA-9035-FAD67C2F2DC3}" type="pres">
      <dgm:prSet presAssocID="{82072C04-2F8D-40B4-861F-0590481A0F8E}" presName="compositeNode" presStyleCnt="0">
        <dgm:presLayoutVars>
          <dgm:bulletEnabled val="1"/>
        </dgm:presLayoutVars>
      </dgm:prSet>
      <dgm:spPr/>
    </dgm:pt>
    <dgm:pt modelId="{FF68108A-14FE-43BE-803C-9A4D6DECB872}" type="pres">
      <dgm:prSet presAssocID="{82072C04-2F8D-40B4-861F-0590481A0F8E}" presName="image" presStyleLbl="fgImgPlace1" presStyleIdx="0" presStyleCnt="3"/>
      <dgm:spPr>
        <a:blipFill rotWithShape="1">
          <a:blip xmlns:r="http://schemas.openxmlformats.org/officeDocument/2006/relationships" r:embed="rId1"/>
          <a:srcRect/>
          <a:stretch>
            <a:fillRect t="-3000" b="-3000"/>
          </a:stretch>
        </a:blipFill>
      </dgm:spPr>
    </dgm:pt>
    <dgm:pt modelId="{6AF537CA-CBCF-4B9D-A2F5-A9F9B5DEF4D4}" type="pres">
      <dgm:prSet presAssocID="{82072C04-2F8D-40B4-861F-0590481A0F8E}" presName="childNode" presStyleLbl="node1" presStyleIdx="0" presStyleCnt="3">
        <dgm:presLayoutVars>
          <dgm:bulletEnabled val="1"/>
        </dgm:presLayoutVars>
      </dgm:prSet>
      <dgm:spPr/>
    </dgm:pt>
    <dgm:pt modelId="{181338B2-948D-4FD4-9053-FCC5AF6A225D}" type="pres">
      <dgm:prSet presAssocID="{82072C04-2F8D-40B4-861F-0590481A0F8E}" presName="parentNode" presStyleLbl="revTx" presStyleIdx="0" presStyleCnt="3">
        <dgm:presLayoutVars>
          <dgm:chMax val="0"/>
          <dgm:bulletEnabled val="1"/>
        </dgm:presLayoutVars>
      </dgm:prSet>
      <dgm:spPr/>
    </dgm:pt>
    <dgm:pt modelId="{C899304D-B3DC-47F7-A4E9-C93A447F9961}" type="pres">
      <dgm:prSet presAssocID="{24AA6B3C-E911-429C-9712-373FDFEF4E4F}" presName="sibTrans" presStyleCnt="0"/>
      <dgm:spPr/>
    </dgm:pt>
    <dgm:pt modelId="{5B1203B0-CDA3-4382-849B-EEB50D5BDBB4}" type="pres">
      <dgm:prSet presAssocID="{82C4FBAA-31E2-4D45-A9C8-A0E167928A4A}" presName="compositeNode" presStyleCnt="0">
        <dgm:presLayoutVars>
          <dgm:bulletEnabled val="1"/>
        </dgm:presLayoutVars>
      </dgm:prSet>
      <dgm:spPr/>
    </dgm:pt>
    <dgm:pt modelId="{A72B44A4-B956-462D-BC76-933D313EA6E5}" type="pres">
      <dgm:prSet presAssocID="{82C4FBAA-31E2-4D45-A9C8-A0E167928A4A}" presName="image" presStyleLbl="fgImgPlace1" presStyleIdx="1" presStyleCnt="3"/>
      <dgm:spPr>
        <a:blipFill rotWithShape="1">
          <a:blip xmlns:r="http://schemas.openxmlformats.org/officeDocument/2006/relationships" r:embed="rId2"/>
          <a:srcRect/>
          <a:stretch>
            <a:fillRect l="-16000" r="-16000"/>
          </a:stretch>
        </a:blipFill>
      </dgm:spPr>
    </dgm:pt>
    <dgm:pt modelId="{191D3AD0-B3F2-4895-A9A2-059B8D6AFE02}" type="pres">
      <dgm:prSet presAssocID="{82C4FBAA-31E2-4D45-A9C8-A0E167928A4A}" presName="childNode" presStyleLbl="node1" presStyleIdx="1" presStyleCnt="3">
        <dgm:presLayoutVars>
          <dgm:bulletEnabled val="1"/>
        </dgm:presLayoutVars>
      </dgm:prSet>
      <dgm:spPr/>
    </dgm:pt>
    <dgm:pt modelId="{B8063534-1BC2-4D14-8F8E-22AEA28E8A36}" type="pres">
      <dgm:prSet presAssocID="{82C4FBAA-31E2-4D45-A9C8-A0E167928A4A}" presName="parentNode" presStyleLbl="revTx" presStyleIdx="1" presStyleCnt="3">
        <dgm:presLayoutVars>
          <dgm:chMax val="0"/>
          <dgm:bulletEnabled val="1"/>
        </dgm:presLayoutVars>
      </dgm:prSet>
      <dgm:spPr/>
    </dgm:pt>
    <dgm:pt modelId="{F25D2096-97A9-490A-BBFD-A7980B6BE2FD}" type="pres">
      <dgm:prSet presAssocID="{CBEE8ED6-AA5B-4672-A0AF-D927DD1454C1}" presName="sibTrans" presStyleCnt="0"/>
      <dgm:spPr/>
    </dgm:pt>
    <dgm:pt modelId="{638E5CEC-5568-4BFB-94C9-E9F19F4AA7E4}" type="pres">
      <dgm:prSet presAssocID="{7E4891D0-10EF-4996-8637-141EFCAAB6D5}" presName="compositeNode" presStyleCnt="0">
        <dgm:presLayoutVars>
          <dgm:bulletEnabled val="1"/>
        </dgm:presLayoutVars>
      </dgm:prSet>
      <dgm:spPr/>
    </dgm:pt>
    <dgm:pt modelId="{453046FC-96B2-4AEE-B42A-05CA9EE5FC3E}" type="pres">
      <dgm:prSet presAssocID="{7E4891D0-10EF-4996-8637-141EFCAAB6D5}" presName="image" presStyleLbl="fgImgPlace1" presStyleIdx="2" presStyleCnt="3"/>
      <dgm:spPr>
        <a:blipFill>
          <a:blip xmlns:r="http://schemas.openxmlformats.org/officeDocument/2006/relationships" r:embed="rId3"/>
          <a:srcRect/>
          <a:stretch>
            <a:fillRect/>
          </a:stretch>
        </a:blipFill>
      </dgm:spPr>
    </dgm:pt>
    <dgm:pt modelId="{F8030A09-DFBF-43DB-99E2-C7D5EABA838C}" type="pres">
      <dgm:prSet presAssocID="{7E4891D0-10EF-4996-8637-141EFCAAB6D5}" presName="childNode" presStyleLbl="node1" presStyleIdx="2" presStyleCnt="3">
        <dgm:presLayoutVars>
          <dgm:bulletEnabled val="1"/>
        </dgm:presLayoutVars>
      </dgm:prSet>
      <dgm:spPr/>
    </dgm:pt>
    <dgm:pt modelId="{F778243B-CC79-4EB5-90C1-CBD5878C39C1}" type="pres">
      <dgm:prSet presAssocID="{7E4891D0-10EF-4996-8637-141EFCAAB6D5}" presName="parentNode" presStyleLbl="revTx" presStyleIdx="2" presStyleCnt="3">
        <dgm:presLayoutVars>
          <dgm:chMax val="0"/>
          <dgm:bulletEnabled val="1"/>
        </dgm:presLayoutVars>
      </dgm:prSet>
      <dgm:spPr/>
    </dgm:pt>
  </dgm:ptLst>
  <dgm:cxnLst>
    <dgm:cxn modelId="{3A538611-6CCD-4112-8A63-974EECBC1438}" type="presOf" srcId="{F3FD032D-15D9-41D0-B929-9765433A89EF}" destId="{F8030A09-DFBF-43DB-99E2-C7D5EABA838C}" srcOrd="0" destOrd="5" presId="urn:microsoft.com/office/officeart/2005/8/layout/hList2"/>
    <dgm:cxn modelId="{1B3EBC1C-A7C6-4B3A-870B-AE64DA78EB59}" srcId="{7E4891D0-10EF-4996-8637-141EFCAAB6D5}" destId="{294A40B3-5AF4-49B3-AB9D-355BEC8051AB}" srcOrd="1" destOrd="0" parTransId="{75CF2804-6A29-447C-BF39-DB0ACFD1BA3C}" sibTransId="{1FAA5F2B-6024-48B3-B6D3-7F4801511E0C}"/>
    <dgm:cxn modelId="{FF991C26-9EFD-4DF3-B51A-03133C82A975}" type="presOf" srcId="{7E4891D0-10EF-4996-8637-141EFCAAB6D5}" destId="{F778243B-CC79-4EB5-90C1-CBD5878C39C1}" srcOrd="0" destOrd="0" presId="urn:microsoft.com/office/officeart/2005/8/layout/hList2"/>
    <dgm:cxn modelId="{3F772F3F-66CB-4ADC-8717-8CB24C463BEB}" type="presOf" srcId="{EA0A7292-A099-4761-AD27-3BF5C45FBC82}" destId="{F8030A09-DFBF-43DB-99E2-C7D5EABA838C}" srcOrd="0" destOrd="3" presId="urn:microsoft.com/office/officeart/2005/8/layout/hList2"/>
    <dgm:cxn modelId="{73C78460-61F1-4065-9C40-BB4E2AE9C26E}" srcId="{0F5B8122-EB29-4144-AE72-F38FD333D32C}" destId="{7E4891D0-10EF-4996-8637-141EFCAAB6D5}" srcOrd="2" destOrd="0" parTransId="{24CEA103-16AB-4A88-BA7B-81E2880BAF5F}" sibTransId="{88BB7DB6-5CAE-4850-9CC2-7B9EF12B93AA}"/>
    <dgm:cxn modelId="{C4663165-FAB5-4DCA-AFFA-8785A18FF614}" srcId="{7E4891D0-10EF-4996-8637-141EFCAAB6D5}" destId="{F3FD032D-15D9-41D0-B929-9765433A89EF}" srcOrd="5" destOrd="0" parTransId="{49E116A0-6E6D-4BF2-A42E-8483D66B3D21}" sibTransId="{C9EA5618-8250-451F-8B77-FB7F5079B26C}"/>
    <dgm:cxn modelId="{78E4094B-804D-49CE-ABCE-703100B296D5}" srcId="{82C4FBAA-31E2-4D45-A9C8-A0E167928A4A}" destId="{608A55FB-FDC3-4501-AE81-3861BE0AD280}" srcOrd="1" destOrd="0" parTransId="{B2E384BB-8FB7-4272-97C1-2C963EC5E9C6}" sibTransId="{5CBF0DB0-7AA8-4F50-A9B9-5D8CC0209E57}"/>
    <dgm:cxn modelId="{5689154D-C949-4791-B4DD-41E006843D7B}" srcId="{0F5B8122-EB29-4144-AE72-F38FD333D32C}" destId="{82C4FBAA-31E2-4D45-A9C8-A0E167928A4A}" srcOrd="1" destOrd="0" parTransId="{A7317F0C-217E-4911-8CA1-4390DC854BD3}" sibTransId="{CBEE8ED6-AA5B-4672-A0AF-D927DD1454C1}"/>
    <dgm:cxn modelId="{A0F60D51-D0D2-4325-B2B1-DCAEC2BFFA8A}" srcId="{82C4FBAA-31E2-4D45-A9C8-A0E167928A4A}" destId="{1D53548A-2A10-4A66-B36A-74ED2E4BF763}" srcOrd="0" destOrd="0" parTransId="{6990FF92-FDF4-4FF1-B8CF-CE35E6CE3254}" sibTransId="{6F5BC4B5-215A-463B-A48C-63A9A9FD6EE6}"/>
    <dgm:cxn modelId="{AC77A458-AA5D-403A-9087-2858C1AB0B9C}" srcId="{7E4891D0-10EF-4996-8637-141EFCAAB6D5}" destId="{6EA4D6BF-0ED1-44BE-8878-D15429F1BD04}" srcOrd="6" destOrd="0" parTransId="{1F18C256-365B-4CD2-A07B-9C9B18D49C03}" sibTransId="{18AF5116-3DA8-49AE-85D9-4FDAF7FAFE02}"/>
    <dgm:cxn modelId="{9610D187-33BC-4AC4-B0C2-92A808F1FD60}" type="presOf" srcId="{AD2BD67D-E3DB-44D3-A4FC-42309CAFD268}" destId="{6AF537CA-CBCF-4B9D-A2F5-A9F9B5DEF4D4}" srcOrd="0" destOrd="1" presId="urn:microsoft.com/office/officeart/2005/8/layout/hList2"/>
    <dgm:cxn modelId="{C9776B88-ED41-4BC3-843C-79105359CC89}" srcId="{7E4891D0-10EF-4996-8637-141EFCAAB6D5}" destId="{0EACF4C4-41F0-45E3-81F2-F5413F9CE6AF}" srcOrd="2" destOrd="0" parTransId="{E1ACAC42-09E5-40EF-BB50-8218FC0F7848}" sibTransId="{3BC5BCA3-DB7D-4587-BBB4-63164431675B}"/>
    <dgm:cxn modelId="{9686238B-3086-4548-9565-623D3606898E}" type="presOf" srcId="{1D53548A-2A10-4A66-B36A-74ED2E4BF763}" destId="{191D3AD0-B3F2-4895-A9A2-059B8D6AFE02}" srcOrd="0" destOrd="0" presId="urn:microsoft.com/office/officeart/2005/8/layout/hList2"/>
    <dgm:cxn modelId="{D925188D-1DF2-4408-A8EE-9BAA9AFEA2CE}" type="presOf" srcId="{0EACF4C4-41F0-45E3-81F2-F5413F9CE6AF}" destId="{F8030A09-DFBF-43DB-99E2-C7D5EABA838C}" srcOrd="0" destOrd="2" presId="urn:microsoft.com/office/officeart/2005/8/layout/hList2"/>
    <dgm:cxn modelId="{BE040890-B88A-4BF7-9891-DD9E9B4320F8}" type="presOf" srcId="{EA4C64AA-834F-4427-8EDD-4FF8998255F4}" destId="{F8030A09-DFBF-43DB-99E2-C7D5EABA838C}" srcOrd="0" destOrd="0" presId="urn:microsoft.com/office/officeart/2005/8/layout/hList2"/>
    <dgm:cxn modelId="{E6615690-18CC-4407-8539-513B871BEF02}" type="presOf" srcId="{6EA4D6BF-0ED1-44BE-8878-D15429F1BD04}" destId="{F8030A09-DFBF-43DB-99E2-C7D5EABA838C}" srcOrd="0" destOrd="6" presId="urn:microsoft.com/office/officeart/2005/8/layout/hList2"/>
    <dgm:cxn modelId="{21499594-A171-4322-AD84-97BE2846C497}" srcId="{82C4FBAA-31E2-4D45-A9C8-A0E167928A4A}" destId="{4353ACE9-AA5A-472B-A991-74CD3B1B3C3E}" srcOrd="2" destOrd="0" parTransId="{DF889269-EE7E-4404-8D59-216391CFA5AC}" sibTransId="{2DFD59D2-EF7A-4802-81B1-B7F63D70F817}"/>
    <dgm:cxn modelId="{4D46D294-AE3B-42B4-906F-7F150B2A1C8C}" type="presOf" srcId="{608A55FB-FDC3-4501-AE81-3861BE0AD280}" destId="{191D3AD0-B3F2-4895-A9A2-059B8D6AFE02}" srcOrd="0" destOrd="1" presId="urn:microsoft.com/office/officeart/2005/8/layout/hList2"/>
    <dgm:cxn modelId="{78FE7E96-3306-46E1-8371-42D5F19B71CB}" type="presOf" srcId="{294A40B3-5AF4-49B3-AB9D-355BEC8051AB}" destId="{F8030A09-DFBF-43DB-99E2-C7D5EABA838C}" srcOrd="0" destOrd="1" presId="urn:microsoft.com/office/officeart/2005/8/layout/hList2"/>
    <dgm:cxn modelId="{22F9CA9D-48C5-49E3-8FEE-92FB83C994A1}" type="presOf" srcId="{82072C04-2F8D-40B4-861F-0590481A0F8E}" destId="{181338B2-948D-4FD4-9053-FCC5AF6A225D}" srcOrd="0" destOrd="0" presId="urn:microsoft.com/office/officeart/2005/8/layout/hList2"/>
    <dgm:cxn modelId="{F5FE54A2-44B4-494C-88A9-F039F0393E81}" srcId="{82072C04-2F8D-40B4-861F-0590481A0F8E}" destId="{6A842841-3100-4113-BC16-ADF8ACC8826C}" srcOrd="3" destOrd="0" parTransId="{0C16A947-50AB-47B8-9B9F-8A6E9F9B80BE}" sibTransId="{243F15A6-12C1-4E31-90B1-5445F8C0C096}"/>
    <dgm:cxn modelId="{CA0928A9-1BCB-4A25-BE01-0FFE6504E868}" srcId="{82072C04-2F8D-40B4-861F-0590481A0F8E}" destId="{2F9C1470-D767-44D3-AB6C-4E025906B86F}" srcOrd="0" destOrd="0" parTransId="{D1723104-DA68-42E5-AEB1-283F6B675B01}" sibTransId="{145E5CE6-C2F4-47C2-9213-4C19EFF40CC0}"/>
    <dgm:cxn modelId="{938336A9-E1CC-4563-AAA8-9B48E2A59E0C}" type="presOf" srcId="{2F9C1470-D767-44D3-AB6C-4E025906B86F}" destId="{6AF537CA-CBCF-4B9D-A2F5-A9F9B5DEF4D4}" srcOrd="0" destOrd="0" presId="urn:microsoft.com/office/officeart/2005/8/layout/hList2"/>
    <dgm:cxn modelId="{BF7B29AA-883E-4201-B44D-CBE3B77979EF}" type="presOf" srcId="{2FB6B10D-940D-4F29-8AD4-765BABB796F6}" destId="{191D3AD0-B3F2-4895-A9A2-059B8D6AFE02}" srcOrd="0" destOrd="3" presId="urn:microsoft.com/office/officeart/2005/8/layout/hList2"/>
    <dgm:cxn modelId="{AB5C36B5-4404-40BB-9DF1-CB2EAEA9E11E}" srcId="{7E4891D0-10EF-4996-8637-141EFCAAB6D5}" destId="{EA0A7292-A099-4761-AD27-3BF5C45FBC82}" srcOrd="3" destOrd="0" parTransId="{AC266F24-0FEB-4697-B45C-2F83BC74DFC7}" sibTransId="{F5725423-A123-49BD-85EC-5FD3FC70062B}"/>
    <dgm:cxn modelId="{570959B5-E1AA-478E-9194-9119238F46EC}" srcId="{82072C04-2F8D-40B4-861F-0590481A0F8E}" destId="{8EC7A4AC-1849-4D1B-A371-99B60D53500C}" srcOrd="2" destOrd="0" parTransId="{52242DEF-E07B-46E3-8D24-0DCB1AF9A621}" sibTransId="{D7807FEE-3EEC-4D62-A3F8-6B844275BE2B}"/>
    <dgm:cxn modelId="{118BCAB8-D117-4904-B2FE-77625D4D781A}" srcId="{7E4891D0-10EF-4996-8637-141EFCAAB6D5}" destId="{EA4C64AA-834F-4427-8EDD-4FF8998255F4}" srcOrd="0" destOrd="0" parTransId="{15359EF3-DF72-4CA0-8147-BD12ECB204F9}" sibTransId="{9EFA4888-BD96-4625-B62B-12F59A448973}"/>
    <dgm:cxn modelId="{1A641BB9-34F1-4440-830F-C6814D37D835}" srcId="{82072C04-2F8D-40B4-861F-0590481A0F8E}" destId="{F3750AAB-C208-4240-840B-CF18EA7D2E60}" srcOrd="4" destOrd="0" parTransId="{AC6AA6A3-C058-4ABC-A841-3EF3FE4B73EA}" sibTransId="{29C6A851-002F-4870-B517-D291B5281838}"/>
    <dgm:cxn modelId="{100BA9C2-183C-40D1-965C-AF28A94D8718}" srcId="{82072C04-2F8D-40B4-861F-0590481A0F8E}" destId="{AD2BD67D-E3DB-44D3-A4FC-42309CAFD268}" srcOrd="1" destOrd="0" parTransId="{E2778182-275C-483E-9293-A54625304EAA}" sibTransId="{3E8E94C9-BAA5-467B-A49A-466E987D52CD}"/>
    <dgm:cxn modelId="{2582B9C4-5127-44B2-9E67-28D110BD9501}" srcId="{7E4891D0-10EF-4996-8637-141EFCAAB6D5}" destId="{530EAD1F-BC46-4FBE-AAC9-A908518E8AD9}" srcOrd="4" destOrd="0" parTransId="{02C241D6-A35A-45C0-892E-A1637DF313F2}" sibTransId="{1544A4FD-9F51-4165-B74B-081A9327FF30}"/>
    <dgm:cxn modelId="{1B8F9ECD-C999-4758-AEA6-F91DFFCE849B}" type="presOf" srcId="{82C4FBAA-31E2-4D45-A9C8-A0E167928A4A}" destId="{B8063534-1BC2-4D14-8F8E-22AEA28E8A36}" srcOrd="0" destOrd="0" presId="urn:microsoft.com/office/officeart/2005/8/layout/hList2"/>
    <dgm:cxn modelId="{1B015BD7-EF18-4A4D-AA83-32B07489084F}" type="presOf" srcId="{0F5B8122-EB29-4144-AE72-F38FD333D32C}" destId="{2BD56D8C-0E27-4E7E-8516-41D8F53E8C2F}" srcOrd="0" destOrd="0" presId="urn:microsoft.com/office/officeart/2005/8/layout/hList2"/>
    <dgm:cxn modelId="{BC59E6D8-F246-4461-90CB-C81758A45403}" type="presOf" srcId="{530EAD1F-BC46-4FBE-AAC9-A908518E8AD9}" destId="{F8030A09-DFBF-43DB-99E2-C7D5EABA838C}" srcOrd="0" destOrd="4" presId="urn:microsoft.com/office/officeart/2005/8/layout/hList2"/>
    <dgm:cxn modelId="{E59C4EE4-2491-4C42-8E41-DF83F5239525}" srcId="{0F5B8122-EB29-4144-AE72-F38FD333D32C}" destId="{82072C04-2F8D-40B4-861F-0590481A0F8E}" srcOrd="0" destOrd="0" parTransId="{DF945FD3-3FE9-4BE8-BCAE-A9894EEA5024}" sibTransId="{24AA6B3C-E911-429C-9712-373FDFEF4E4F}"/>
    <dgm:cxn modelId="{593BEBE4-C5E2-4ABB-A26B-6EE99077F96B}" type="presOf" srcId="{F3750AAB-C208-4240-840B-CF18EA7D2E60}" destId="{6AF537CA-CBCF-4B9D-A2F5-A9F9B5DEF4D4}" srcOrd="0" destOrd="4" presId="urn:microsoft.com/office/officeart/2005/8/layout/hList2"/>
    <dgm:cxn modelId="{6B2BF9F2-87FF-478E-B593-B74909947FED}" srcId="{82C4FBAA-31E2-4D45-A9C8-A0E167928A4A}" destId="{2FB6B10D-940D-4F29-8AD4-765BABB796F6}" srcOrd="3" destOrd="0" parTransId="{47A502B8-FDDE-46F6-8FC6-E01F4805CBAE}" sibTransId="{C04BDEE3-E29B-448D-905B-352CF67BD258}"/>
    <dgm:cxn modelId="{0AD2F7F9-A71A-4C73-9122-9B8BD0E0CCB7}" type="presOf" srcId="{8EC7A4AC-1849-4D1B-A371-99B60D53500C}" destId="{6AF537CA-CBCF-4B9D-A2F5-A9F9B5DEF4D4}" srcOrd="0" destOrd="2" presId="urn:microsoft.com/office/officeart/2005/8/layout/hList2"/>
    <dgm:cxn modelId="{018007FA-B1D7-458D-BB31-24E26758B3D6}" type="presOf" srcId="{4353ACE9-AA5A-472B-A991-74CD3B1B3C3E}" destId="{191D3AD0-B3F2-4895-A9A2-059B8D6AFE02}" srcOrd="0" destOrd="2" presId="urn:microsoft.com/office/officeart/2005/8/layout/hList2"/>
    <dgm:cxn modelId="{BC91B2FA-D3CE-43DA-BD6F-C57BA3328ADC}" type="presOf" srcId="{6A842841-3100-4113-BC16-ADF8ACC8826C}" destId="{6AF537CA-CBCF-4B9D-A2F5-A9F9B5DEF4D4}" srcOrd="0" destOrd="3" presId="urn:microsoft.com/office/officeart/2005/8/layout/hList2"/>
    <dgm:cxn modelId="{535B7CD8-F1A3-464D-835D-7048ADB976A7}" type="presParOf" srcId="{2BD56D8C-0E27-4E7E-8516-41D8F53E8C2F}" destId="{846C0269-C73F-4AEA-9035-FAD67C2F2DC3}" srcOrd="0" destOrd="0" presId="urn:microsoft.com/office/officeart/2005/8/layout/hList2"/>
    <dgm:cxn modelId="{975C6CBC-91C7-44ED-BF12-A1F07F6A7713}" type="presParOf" srcId="{846C0269-C73F-4AEA-9035-FAD67C2F2DC3}" destId="{FF68108A-14FE-43BE-803C-9A4D6DECB872}" srcOrd="0" destOrd="0" presId="urn:microsoft.com/office/officeart/2005/8/layout/hList2"/>
    <dgm:cxn modelId="{A71F16EC-9AE3-4819-9F18-4AAF0B16A2AF}" type="presParOf" srcId="{846C0269-C73F-4AEA-9035-FAD67C2F2DC3}" destId="{6AF537CA-CBCF-4B9D-A2F5-A9F9B5DEF4D4}" srcOrd="1" destOrd="0" presId="urn:microsoft.com/office/officeart/2005/8/layout/hList2"/>
    <dgm:cxn modelId="{9B8CCD9D-F9C3-495E-B430-C56BCC9A6C2A}" type="presParOf" srcId="{846C0269-C73F-4AEA-9035-FAD67C2F2DC3}" destId="{181338B2-948D-4FD4-9053-FCC5AF6A225D}" srcOrd="2" destOrd="0" presId="urn:microsoft.com/office/officeart/2005/8/layout/hList2"/>
    <dgm:cxn modelId="{3ABFB1F2-8570-4D65-A9F7-110B3C39FE69}" type="presParOf" srcId="{2BD56D8C-0E27-4E7E-8516-41D8F53E8C2F}" destId="{C899304D-B3DC-47F7-A4E9-C93A447F9961}" srcOrd="1" destOrd="0" presId="urn:microsoft.com/office/officeart/2005/8/layout/hList2"/>
    <dgm:cxn modelId="{62501A38-8C3C-4D09-A933-3A0ECD8D5613}" type="presParOf" srcId="{2BD56D8C-0E27-4E7E-8516-41D8F53E8C2F}" destId="{5B1203B0-CDA3-4382-849B-EEB50D5BDBB4}" srcOrd="2" destOrd="0" presId="urn:microsoft.com/office/officeart/2005/8/layout/hList2"/>
    <dgm:cxn modelId="{684C2E40-3641-41C7-B0CE-92CDF5B22987}" type="presParOf" srcId="{5B1203B0-CDA3-4382-849B-EEB50D5BDBB4}" destId="{A72B44A4-B956-462D-BC76-933D313EA6E5}" srcOrd="0" destOrd="0" presId="urn:microsoft.com/office/officeart/2005/8/layout/hList2"/>
    <dgm:cxn modelId="{DF412B6C-385B-4C06-8EDC-EE2814CF5F6F}" type="presParOf" srcId="{5B1203B0-CDA3-4382-849B-EEB50D5BDBB4}" destId="{191D3AD0-B3F2-4895-A9A2-059B8D6AFE02}" srcOrd="1" destOrd="0" presId="urn:microsoft.com/office/officeart/2005/8/layout/hList2"/>
    <dgm:cxn modelId="{96376E12-97B3-461F-B737-F404986ABDC2}" type="presParOf" srcId="{5B1203B0-CDA3-4382-849B-EEB50D5BDBB4}" destId="{B8063534-1BC2-4D14-8F8E-22AEA28E8A36}" srcOrd="2" destOrd="0" presId="urn:microsoft.com/office/officeart/2005/8/layout/hList2"/>
    <dgm:cxn modelId="{8D80C434-43F1-477F-BCFA-46BCD18E911E}" type="presParOf" srcId="{2BD56D8C-0E27-4E7E-8516-41D8F53E8C2F}" destId="{F25D2096-97A9-490A-BBFD-A7980B6BE2FD}" srcOrd="3" destOrd="0" presId="urn:microsoft.com/office/officeart/2005/8/layout/hList2"/>
    <dgm:cxn modelId="{06EB3929-C435-414C-B484-5795E046BF0F}" type="presParOf" srcId="{2BD56D8C-0E27-4E7E-8516-41D8F53E8C2F}" destId="{638E5CEC-5568-4BFB-94C9-E9F19F4AA7E4}" srcOrd="4" destOrd="0" presId="urn:microsoft.com/office/officeart/2005/8/layout/hList2"/>
    <dgm:cxn modelId="{8C2CDEF3-8ECF-4CDD-988C-A131FCBF2121}" type="presParOf" srcId="{638E5CEC-5568-4BFB-94C9-E9F19F4AA7E4}" destId="{453046FC-96B2-4AEE-B42A-05CA9EE5FC3E}" srcOrd="0" destOrd="0" presId="urn:microsoft.com/office/officeart/2005/8/layout/hList2"/>
    <dgm:cxn modelId="{5E524625-9C01-429D-A53F-3DD72A9A69EA}" type="presParOf" srcId="{638E5CEC-5568-4BFB-94C9-E9F19F4AA7E4}" destId="{F8030A09-DFBF-43DB-99E2-C7D5EABA838C}" srcOrd="1" destOrd="0" presId="urn:microsoft.com/office/officeart/2005/8/layout/hList2"/>
    <dgm:cxn modelId="{B1A68357-B52C-4042-B47A-8030C1FD8952}" type="presParOf" srcId="{638E5CEC-5568-4BFB-94C9-E9F19F4AA7E4}" destId="{F778243B-CC79-4EB5-90C1-CBD5878C39C1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60C9FA6-CE66-4E98-ABA2-757E8E9BABAA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F835D66-5C65-4EB7-B328-9A14B76448C7}">
      <dgm:prSet phldrT="[Texto]" custT="1"/>
      <dgm:spPr/>
      <dgm:t>
        <a:bodyPr/>
        <a:lstStyle/>
        <a:p>
          <a:r>
            <a:rPr lang="es-ES" sz="2000" dirty="0"/>
            <a:t>Ministerio de Justicia</a:t>
          </a:r>
        </a:p>
      </dgm:t>
    </dgm:pt>
    <dgm:pt modelId="{A877F8E2-1BB3-4D86-AEA8-4000C93F8855}" type="parTrans" cxnId="{09EE805F-7F7D-4784-B29C-51C536DF1176}">
      <dgm:prSet/>
      <dgm:spPr/>
      <dgm:t>
        <a:bodyPr/>
        <a:lstStyle/>
        <a:p>
          <a:endParaRPr lang="es-ES"/>
        </a:p>
      </dgm:t>
    </dgm:pt>
    <dgm:pt modelId="{1470B7E6-6B2D-4B47-A8A9-59970FE233BA}" type="sibTrans" cxnId="{09EE805F-7F7D-4784-B29C-51C536DF1176}">
      <dgm:prSet/>
      <dgm:spPr/>
      <dgm:t>
        <a:bodyPr/>
        <a:lstStyle/>
        <a:p>
          <a:endParaRPr lang="es-ES"/>
        </a:p>
      </dgm:t>
    </dgm:pt>
    <dgm:pt modelId="{DEDDAFD0-9524-43F7-997C-8E34C05A6AE9}">
      <dgm:prSet phldrT="[Texto]" custT="1"/>
      <dgm:spPr/>
      <dgm:t>
        <a:bodyPr/>
        <a:lstStyle/>
        <a:p>
          <a:r>
            <a:rPr lang="es-ES" sz="2000" dirty="0"/>
            <a:t>Ministerio de Universidades</a:t>
          </a:r>
        </a:p>
      </dgm:t>
    </dgm:pt>
    <dgm:pt modelId="{8A8CDC8C-59EB-49C8-BEA3-A682BB8BE4DC}" type="parTrans" cxnId="{B644EC50-1197-44A5-96F3-594AF8E560FA}">
      <dgm:prSet/>
      <dgm:spPr/>
      <dgm:t>
        <a:bodyPr/>
        <a:lstStyle/>
        <a:p>
          <a:endParaRPr lang="es-ES"/>
        </a:p>
      </dgm:t>
    </dgm:pt>
    <dgm:pt modelId="{9936D03B-5E82-4773-A713-EF7B4236D0EC}" type="sibTrans" cxnId="{B644EC50-1197-44A5-96F3-594AF8E560FA}">
      <dgm:prSet/>
      <dgm:spPr/>
      <dgm:t>
        <a:bodyPr/>
        <a:lstStyle/>
        <a:p>
          <a:endParaRPr lang="es-ES"/>
        </a:p>
      </dgm:t>
    </dgm:pt>
    <dgm:pt modelId="{77F20F2E-C913-4D6B-B8D5-78F0B180229E}">
      <dgm:prSet phldrT="[Texto]" custT="1"/>
      <dgm:spPr/>
      <dgm:t>
        <a:bodyPr/>
        <a:lstStyle/>
        <a:p>
          <a:r>
            <a:rPr lang="es-ES" sz="2000" dirty="0"/>
            <a:t>Ley Orgánica del Sistema Universitario</a:t>
          </a:r>
        </a:p>
      </dgm:t>
    </dgm:pt>
    <dgm:pt modelId="{79E51B7E-B5BC-4965-94D5-CBF8A4593631}" type="parTrans" cxnId="{1A92CE0B-93AC-4E2A-9E71-3C3493C0B794}">
      <dgm:prSet/>
      <dgm:spPr/>
      <dgm:t>
        <a:bodyPr/>
        <a:lstStyle/>
        <a:p>
          <a:endParaRPr lang="es-ES"/>
        </a:p>
      </dgm:t>
    </dgm:pt>
    <dgm:pt modelId="{22095807-0B88-4C38-AFBB-D57B2DFF94CD}" type="sibTrans" cxnId="{1A92CE0B-93AC-4E2A-9E71-3C3493C0B794}">
      <dgm:prSet/>
      <dgm:spPr/>
      <dgm:t>
        <a:bodyPr/>
        <a:lstStyle/>
        <a:p>
          <a:endParaRPr lang="es-ES"/>
        </a:p>
      </dgm:t>
    </dgm:pt>
    <dgm:pt modelId="{DE776C71-DB7D-47C5-84AA-92C80C0578B5}">
      <dgm:prSet phldrT="[Texto]" custT="1"/>
      <dgm:spPr/>
      <dgm:t>
        <a:bodyPr/>
        <a:lstStyle/>
        <a:p>
          <a:r>
            <a:rPr lang="es-ES" sz="2000" dirty="0"/>
            <a:t>Comienzo Junio 2021. Finalizado.</a:t>
          </a:r>
        </a:p>
      </dgm:t>
    </dgm:pt>
    <dgm:pt modelId="{1E0E8FD3-2CEC-49AF-9768-368F257EC7B2}" type="parTrans" cxnId="{0475D333-2B10-4C17-91CB-DA8DBE950D41}">
      <dgm:prSet/>
      <dgm:spPr/>
      <dgm:t>
        <a:bodyPr/>
        <a:lstStyle/>
        <a:p>
          <a:endParaRPr lang="es-ES"/>
        </a:p>
      </dgm:t>
    </dgm:pt>
    <dgm:pt modelId="{C32A894A-DB68-46AB-83C0-3FB9B2B98928}" type="sibTrans" cxnId="{0475D333-2B10-4C17-91CB-DA8DBE950D41}">
      <dgm:prSet/>
      <dgm:spPr/>
      <dgm:t>
        <a:bodyPr/>
        <a:lstStyle/>
        <a:p>
          <a:endParaRPr lang="es-ES"/>
        </a:p>
      </dgm:t>
    </dgm:pt>
    <dgm:pt modelId="{272D3D6C-C603-40DC-B80B-373014124502}">
      <dgm:prSet phldrT="[Texto]" custT="1"/>
      <dgm:spPr/>
      <dgm:t>
        <a:bodyPr/>
        <a:lstStyle/>
        <a:p>
          <a:r>
            <a:rPr lang="es-ES" sz="2000" dirty="0"/>
            <a:t>Ley de Eficiencia Digital del Servicio Público de Justicia.</a:t>
          </a:r>
        </a:p>
      </dgm:t>
    </dgm:pt>
    <dgm:pt modelId="{B8C33FD4-DBB2-43CB-99EE-2C1E6B6F0A4B}" type="parTrans" cxnId="{0CDBEDDE-3BFA-4F82-8835-FF8D2732E40B}">
      <dgm:prSet/>
      <dgm:spPr/>
      <dgm:t>
        <a:bodyPr/>
        <a:lstStyle/>
        <a:p>
          <a:endParaRPr lang="es-ES"/>
        </a:p>
      </dgm:t>
    </dgm:pt>
    <dgm:pt modelId="{6888BE52-75A9-4B38-9053-4BDC0E35A375}" type="sibTrans" cxnId="{0CDBEDDE-3BFA-4F82-8835-FF8D2732E40B}">
      <dgm:prSet/>
      <dgm:spPr/>
      <dgm:t>
        <a:bodyPr/>
        <a:lstStyle/>
        <a:p>
          <a:endParaRPr lang="es-ES"/>
        </a:p>
      </dgm:t>
    </dgm:pt>
    <dgm:pt modelId="{900E90F6-A6DD-485F-AD53-A01759B53A66}">
      <dgm:prSet phldrT="[Texto]" custT="1"/>
      <dgm:spPr/>
      <dgm:t>
        <a:bodyPr/>
        <a:lstStyle/>
        <a:p>
          <a:r>
            <a:rPr lang="es-ES" sz="2000" dirty="0"/>
            <a:t>Comienzo Febrero 2021. Finalizado</a:t>
          </a:r>
        </a:p>
      </dgm:t>
    </dgm:pt>
    <dgm:pt modelId="{26893756-1704-41D9-B912-237CCAEF312C}" type="parTrans" cxnId="{B48B222E-CD8E-4F45-8977-0CEE8239688D}">
      <dgm:prSet/>
      <dgm:spPr/>
      <dgm:t>
        <a:bodyPr/>
        <a:lstStyle/>
        <a:p>
          <a:endParaRPr lang="es-ES"/>
        </a:p>
      </dgm:t>
    </dgm:pt>
    <dgm:pt modelId="{A0828ECF-A2FA-4E2D-9910-FB470C95964E}" type="sibTrans" cxnId="{B48B222E-CD8E-4F45-8977-0CEE8239688D}">
      <dgm:prSet/>
      <dgm:spPr/>
      <dgm:t>
        <a:bodyPr/>
        <a:lstStyle/>
        <a:p>
          <a:endParaRPr lang="es-ES"/>
        </a:p>
      </dgm:t>
    </dgm:pt>
    <dgm:pt modelId="{CBBDEC5E-03CE-4459-AD2D-8AA01E84F104}">
      <dgm:prSet phldrT="[Texto]" custT="1"/>
      <dgm:spPr/>
      <dgm:t>
        <a:bodyPr/>
        <a:lstStyle/>
        <a:p>
          <a:r>
            <a:rPr lang="es-ES" sz="2000" dirty="0"/>
            <a:t>En curso pilotos disposiciones modificativas.</a:t>
          </a:r>
        </a:p>
      </dgm:t>
    </dgm:pt>
    <dgm:pt modelId="{8F4CB3AA-C624-43BD-811A-0EE1736EA6BF}" type="parTrans" cxnId="{EE0E40B1-B52C-4343-860D-44357E921ACB}">
      <dgm:prSet/>
      <dgm:spPr/>
      <dgm:t>
        <a:bodyPr/>
        <a:lstStyle/>
        <a:p>
          <a:endParaRPr lang="es-ES"/>
        </a:p>
      </dgm:t>
    </dgm:pt>
    <dgm:pt modelId="{93CD20F9-5FE9-4093-8903-6A4FC7EB4175}" type="sibTrans" cxnId="{EE0E40B1-B52C-4343-860D-44357E921ACB}">
      <dgm:prSet/>
      <dgm:spPr/>
      <dgm:t>
        <a:bodyPr/>
        <a:lstStyle/>
        <a:p>
          <a:endParaRPr lang="es-ES"/>
        </a:p>
      </dgm:t>
    </dgm:pt>
    <dgm:pt modelId="{C9E6D9AB-6FFD-4B56-BD37-907B668BDA63}">
      <dgm:prSet phldrT="[Texto]" custT="1"/>
      <dgm:spPr/>
      <dgm:t>
        <a:bodyPr/>
        <a:lstStyle/>
        <a:p>
          <a:r>
            <a:rPr lang="es-ES" sz="2000" dirty="0"/>
            <a:t>Ministerio de Consumo</a:t>
          </a:r>
        </a:p>
      </dgm:t>
    </dgm:pt>
    <dgm:pt modelId="{2B7A389A-77A4-444E-B972-AFA1E92A3A1E}" type="parTrans" cxnId="{2EF8C4FB-2F26-4852-A43E-56056E98F471}">
      <dgm:prSet/>
      <dgm:spPr/>
      <dgm:t>
        <a:bodyPr/>
        <a:lstStyle/>
        <a:p>
          <a:endParaRPr lang="es-ES"/>
        </a:p>
      </dgm:t>
    </dgm:pt>
    <dgm:pt modelId="{E871129F-7932-4C14-93A1-2B97E74221FF}" type="sibTrans" cxnId="{2EF8C4FB-2F26-4852-A43E-56056E98F471}">
      <dgm:prSet/>
      <dgm:spPr/>
      <dgm:t>
        <a:bodyPr/>
        <a:lstStyle/>
        <a:p>
          <a:endParaRPr lang="es-ES"/>
        </a:p>
      </dgm:t>
    </dgm:pt>
    <dgm:pt modelId="{A0E46E02-29A2-4D5A-AA9A-EBAA6683416D}">
      <dgm:prSet phldrT="[Texto]" custT="1"/>
      <dgm:spPr/>
      <dgm:t>
        <a:bodyPr/>
        <a:lstStyle/>
        <a:p>
          <a:r>
            <a:rPr lang="es-ES" sz="2000" dirty="0"/>
            <a:t>RD por el que se regula el etiquetado accesible de productos de consumo de especial relevancia</a:t>
          </a:r>
        </a:p>
      </dgm:t>
    </dgm:pt>
    <dgm:pt modelId="{57BAEED1-4459-47A3-BA83-5510A86DA933}" type="parTrans" cxnId="{7CAB6C3A-D4DD-47A2-8CCE-6D66E24DD177}">
      <dgm:prSet/>
      <dgm:spPr/>
      <dgm:t>
        <a:bodyPr/>
        <a:lstStyle/>
        <a:p>
          <a:endParaRPr lang="es-ES"/>
        </a:p>
      </dgm:t>
    </dgm:pt>
    <dgm:pt modelId="{7D040F76-2F6A-4401-92EE-7B6FDCE93FC7}" type="sibTrans" cxnId="{7CAB6C3A-D4DD-47A2-8CCE-6D66E24DD177}">
      <dgm:prSet/>
      <dgm:spPr/>
      <dgm:t>
        <a:bodyPr/>
        <a:lstStyle/>
        <a:p>
          <a:endParaRPr lang="es-ES"/>
        </a:p>
      </dgm:t>
    </dgm:pt>
    <dgm:pt modelId="{978867DB-877D-45FE-BE3C-A22A1DB7F8A2}">
      <dgm:prSet phldrT="[Texto]" custT="1"/>
      <dgm:spPr/>
      <dgm:t>
        <a:bodyPr/>
        <a:lstStyle/>
        <a:p>
          <a:r>
            <a:rPr lang="es-ES" sz="2000" dirty="0"/>
            <a:t>Comienzo Julio 2022</a:t>
          </a:r>
        </a:p>
      </dgm:t>
    </dgm:pt>
    <dgm:pt modelId="{B7A55729-086E-4E67-8E69-6655DCADEAF5}" type="parTrans" cxnId="{AF8C4E0D-CF43-45A3-8000-262B660186C6}">
      <dgm:prSet/>
      <dgm:spPr/>
      <dgm:t>
        <a:bodyPr/>
        <a:lstStyle/>
        <a:p>
          <a:endParaRPr lang="es-ES"/>
        </a:p>
      </dgm:t>
    </dgm:pt>
    <dgm:pt modelId="{C1D8B6D7-8C8E-44AE-A7F1-53ABCCDADD88}" type="sibTrans" cxnId="{AF8C4E0D-CF43-45A3-8000-262B660186C6}">
      <dgm:prSet/>
      <dgm:spPr/>
      <dgm:t>
        <a:bodyPr/>
        <a:lstStyle/>
        <a:p>
          <a:endParaRPr lang="es-ES"/>
        </a:p>
      </dgm:t>
    </dgm:pt>
    <dgm:pt modelId="{2F276DBE-3468-4D91-8710-2A269B5EF12D}" type="pres">
      <dgm:prSet presAssocID="{E60C9FA6-CE66-4E98-ABA2-757E8E9BABAA}" presName="Name0" presStyleCnt="0">
        <dgm:presLayoutVars>
          <dgm:dir/>
          <dgm:animLvl val="lvl"/>
          <dgm:resizeHandles/>
        </dgm:presLayoutVars>
      </dgm:prSet>
      <dgm:spPr/>
    </dgm:pt>
    <dgm:pt modelId="{29296FFC-20F8-4867-A890-B1D70E04A4C1}" type="pres">
      <dgm:prSet presAssocID="{4F835D66-5C65-4EB7-B328-9A14B76448C7}" presName="linNode" presStyleCnt="0"/>
      <dgm:spPr/>
    </dgm:pt>
    <dgm:pt modelId="{E2690E53-7FBD-478A-BBF3-C4472A1101A5}" type="pres">
      <dgm:prSet presAssocID="{4F835D66-5C65-4EB7-B328-9A14B76448C7}" presName="parentShp" presStyleLbl="node1" presStyleIdx="0" presStyleCnt="3" custScaleX="60314" custScaleY="91047" custLinFactNeighborX="-2570" custLinFactNeighborY="13243">
        <dgm:presLayoutVars>
          <dgm:bulletEnabled val="1"/>
        </dgm:presLayoutVars>
      </dgm:prSet>
      <dgm:spPr/>
    </dgm:pt>
    <dgm:pt modelId="{CF086FD2-FA63-43F2-B3D4-C84F194A745E}" type="pres">
      <dgm:prSet presAssocID="{4F835D66-5C65-4EB7-B328-9A14B76448C7}" presName="childShp" presStyleLbl="bgAccFollowNode1" presStyleIdx="0" presStyleCnt="3" custScaleX="126640" custScaleY="109886" custLinFactNeighborX="469" custLinFactNeighborY="8989">
        <dgm:presLayoutVars>
          <dgm:bulletEnabled val="1"/>
        </dgm:presLayoutVars>
      </dgm:prSet>
      <dgm:spPr/>
    </dgm:pt>
    <dgm:pt modelId="{BE967DC7-8D92-4830-B675-7E7F04E3FC4B}" type="pres">
      <dgm:prSet presAssocID="{1470B7E6-6B2D-4B47-A8A9-59970FE233BA}" presName="spacing" presStyleCnt="0"/>
      <dgm:spPr/>
    </dgm:pt>
    <dgm:pt modelId="{D2DC8071-D718-4F70-B474-CF6808DFDDBE}" type="pres">
      <dgm:prSet presAssocID="{DEDDAFD0-9524-43F7-997C-8E34C05A6AE9}" presName="linNode" presStyleCnt="0"/>
      <dgm:spPr/>
    </dgm:pt>
    <dgm:pt modelId="{B50CB3D0-06EB-4DD3-AB4E-36A5648D8AEE}" type="pres">
      <dgm:prSet presAssocID="{DEDDAFD0-9524-43F7-997C-8E34C05A6AE9}" presName="parentShp" presStyleLbl="node1" presStyleIdx="1" presStyleCnt="3" custScaleX="61759" custScaleY="72919" custLinFactNeighborX="-961" custLinFactNeighborY="-3975">
        <dgm:presLayoutVars>
          <dgm:bulletEnabled val="1"/>
        </dgm:presLayoutVars>
      </dgm:prSet>
      <dgm:spPr/>
    </dgm:pt>
    <dgm:pt modelId="{4DA9BEEE-49A8-45DB-9C08-D33F99DB90FA}" type="pres">
      <dgm:prSet presAssocID="{DEDDAFD0-9524-43F7-997C-8E34C05A6AE9}" presName="childShp" presStyleLbl="bgAccFollowNode1" presStyleIdx="1" presStyleCnt="3" custScaleX="127421" custScaleY="83240" custLinFactNeighborX="402" custLinFactNeighborY="-2501">
        <dgm:presLayoutVars>
          <dgm:bulletEnabled val="1"/>
        </dgm:presLayoutVars>
      </dgm:prSet>
      <dgm:spPr/>
    </dgm:pt>
    <dgm:pt modelId="{3E2759C4-A636-42E8-BBBC-BAC7EAD4537D}" type="pres">
      <dgm:prSet presAssocID="{9936D03B-5E82-4773-A713-EF7B4236D0EC}" presName="spacing" presStyleCnt="0"/>
      <dgm:spPr/>
    </dgm:pt>
    <dgm:pt modelId="{3C9FAC78-39A6-4455-9A5A-FD181B615F6B}" type="pres">
      <dgm:prSet presAssocID="{C9E6D9AB-6FFD-4B56-BD37-907B668BDA63}" presName="linNode" presStyleCnt="0"/>
      <dgm:spPr/>
    </dgm:pt>
    <dgm:pt modelId="{92043895-ACF7-416E-91AF-3ADCAE746ACE}" type="pres">
      <dgm:prSet presAssocID="{C9E6D9AB-6FFD-4B56-BD37-907B668BDA63}" presName="parentShp" presStyleLbl="node1" presStyleIdx="2" presStyleCnt="3" custScaleX="61641" custScaleY="68257" custLinFactNeighborX="-3372" custLinFactNeighborY="-10678">
        <dgm:presLayoutVars>
          <dgm:bulletEnabled val="1"/>
        </dgm:presLayoutVars>
      </dgm:prSet>
      <dgm:spPr/>
    </dgm:pt>
    <dgm:pt modelId="{F35CA309-48F1-49F7-BB54-DB6CB3779134}" type="pres">
      <dgm:prSet presAssocID="{C9E6D9AB-6FFD-4B56-BD37-907B668BDA63}" presName="childShp" presStyleLbl="bgAccFollowNode1" presStyleIdx="2" presStyleCnt="3" custScaleX="125865" custScaleY="87857" custLinFactNeighborX="25" custLinFactNeighborY="-12170">
        <dgm:presLayoutVars>
          <dgm:bulletEnabled val="1"/>
        </dgm:presLayoutVars>
      </dgm:prSet>
      <dgm:spPr/>
    </dgm:pt>
  </dgm:ptLst>
  <dgm:cxnLst>
    <dgm:cxn modelId="{7B672608-9BD6-4DD9-B6EA-0C2D62C9DAC8}" type="presOf" srcId="{DE776C71-DB7D-47C5-84AA-92C80C0578B5}" destId="{4DA9BEEE-49A8-45DB-9C08-D33F99DB90FA}" srcOrd="0" destOrd="1" presId="urn:microsoft.com/office/officeart/2005/8/layout/vList6"/>
    <dgm:cxn modelId="{1A92CE0B-93AC-4E2A-9E71-3C3493C0B794}" srcId="{DEDDAFD0-9524-43F7-997C-8E34C05A6AE9}" destId="{77F20F2E-C913-4D6B-B8D5-78F0B180229E}" srcOrd="0" destOrd="0" parTransId="{79E51B7E-B5BC-4965-94D5-CBF8A4593631}" sibTransId="{22095807-0B88-4C38-AFBB-D57B2DFF94CD}"/>
    <dgm:cxn modelId="{AF8C4E0D-CF43-45A3-8000-262B660186C6}" srcId="{C9E6D9AB-6FFD-4B56-BD37-907B668BDA63}" destId="{978867DB-877D-45FE-BE3C-A22A1DB7F8A2}" srcOrd="1" destOrd="0" parTransId="{B7A55729-086E-4E67-8E69-6655DCADEAF5}" sibTransId="{C1D8B6D7-8C8E-44AE-A7F1-53ABCCDADD88}"/>
    <dgm:cxn modelId="{B48B222E-CD8E-4F45-8977-0CEE8239688D}" srcId="{4F835D66-5C65-4EB7-B328-9A14B76448C7}" destId="{900E90F6-A6DD-485F-AD53-A01759B53A66}" srcOrd="1" destOrd="0" parTransId="{26893756-1704-41D9-B912-237CCAEF312C}" sibTransId="{A0828ECF-A2FA-4E2D-9910-FB470C95964E}"/>
    <dgm:cxn modelId="{0475D333-2B10-4C17-91CB-DA8DBE950D41}" srcId="{DEDDAFD0-9524-43F7-997C-8E34C05A6AE9}" destId="{DE776C71-DB7D-47C5-84AA-92C80C0578B5}" srcOrd="1" destOrd="0" parTransId="{1E0E8FD3-2CEC-49AF-9768-368F257EC7B2}" sibTransId="{C32A894A-DB68-46AB-83C0-3FB9B2B98928}"/>
    <dgm:cxn modelId="{7CAB6C3A-D4DD-47A2-8CCE-6D66E24DD177}" srcId="{C9E6D9AB-6FFD-4B56-BD37-907B668BDA63}" destId="{A0E46E02-29A2-4D5A-AA9A-EBAA6683416D}" srcOrd="0" destOrd="0" parTransId="{57BAEED1-4459-47A3-BA83-5510A86DA933}" sibTransId="{7D040F76-2F6A-4401-92EE-7B6FDCE93FC7}"/>
    <dgm:cxn modelId="{09EE805F-7F7D-4784-B29C-51C536DF1176}" srcId="{E60C9FA6-CE66-4E98-ABA2-757E8E9BABAA}" destId="{4F835D66-5C65-4EB7-B328-9A14B76448C7}" srcOrd="0" destOrd="0" parTransId="{A877F8E2-1BB3-4D86-AEA8-4000C93F8855}" sibTransId="{1470B7E6-6B2D-4B47-A8A9-59970FE233BA}"/>
    <dgm:cxn modelId="{51709D5F-BEF8-423F-A09A-8A8C4B5A1148}" type="presOf" srcId="{E60C9FA6-CE66-4E98-ABA2-757E8E9BABAA}" destId="{2F276DBE-3468-4D91-8710-2A269B5EF12D}" srcOrd="0" destOrd="0" presId="urn:microsoft.com/office/officeart/2005/8/layout/vList6"/>
    <dgm:cxn modelId="{C2667342-D3C1-4FA3-8C09-55C7EE0BC514}" type="presOf" srcId="{A0E46E02-29A2-4D5A-AA9A-EBAA6683416D}" destId="{F35CA309-48F1-49F7-BB54-DB6CB3779134}" srcOrd="0" destOrd="0" presId="urn:microsoft.com/office/officeart/2005/8/layout/vList6"/>
    <dgm:cxn modelId="{B644EC50-1197-44A5-96F3-594AF8E560FA}" srcId="{E60C9FA6-CE66-4E98-ABA2-757E8E9BABAA}" destId="{DEDDAFD0-9524-43F7-997C-8E34C05A6AE9}" srcOrd="1" destOrd="0" parTransId="{8A8CDC8C-59EB-49C8-BEA3-A682BB8BE4DC}" sibTransId="{9936D03B-5E82-4773-A713-EF7B4236D0EC}"/>
    <dgm:cxn modelId="{E268D27B-CDF6-4BCE-BF57-EB659F01ACFA}" type="presOf" srcId="{CBBDEC5E-03CE-4459-AD2D-8AA01E84F104}" destId="{CF086FD2-FA63-43F2-B3D4-C84F194A745E}" srcOrd="0" destOrd="2" presId="urn:microsoft.com/office/officeart/2005/8/layout/vList6"/>
    <dgm:cxn modelId="{DD3D6C88-9D80-49A9-BE76-556BD8B4225B}" type="presOf" srcId="{77F20F2E-C913-4D6B-B8D5-78F0B180229E}" destId="{4DA9BEEE-49A8-45DB-9C08-D33F99DB90FA}" srcOrd="0" destOrd="0" presId="urn:microsoft.com/office/officeart/2005/8/layout/vList6"/>
    <dgm:cxn modelId="{59D219A6-DD3D-4EEA-A026-5EAA8A19D8BE}" type="presOf" srcId="{DEDDAFD0-9524-43F7-997C-8E34C05A6AE9}" destId="{B50CB3D0-06EB-4DD3-AB4E-36A5648D8AEE}" srcOrd="0" destOrd="0" presId="urn:microsoft.com/office/officeart/2005/8/layout/vList6"/>
    <dgm:cxn modelId="{EE0E40B1-B52C-4343-860D-44357E921ACB}" srcId="{4F835D66-5C65-4EB7-B328-9A14B76448C7}" destId="{CBBDEC5E-03CE-4459-AD2D-8AA01E84F104}" srcOrd="2" destOrd="0" parTransId="{8F4CB3AA-C624-43BD-811A-0EE1736EA6BF}" sibTransId="{93CD20F9-5FE9-4093-8903-6A4FC7EB4175}"/>
    <dgm:cxn modelId="{211ADCB4-9036-43F9-A5F7-CA4E3D7458DA}" type="presOf" srcId="{C9E6D9AB-6FFD-4B56-BD37-907B668BDA63}" destId="{92043895-ACF7-416E-91AF-3ADCAE746ACE}" srcOrd="0" destOrd="0" presId="urn:microsoft.com/office/officeart/2005/8/layout/vList6"/>
    <dgm:cxn modelId="{C820E6D9-BDDF-4F53-A7D3-6DEA0A4E1742}" type="presOf" srcId="{272D3D6C-C603-40DC-B80B-373014124502}" destId="{CF086FD2-FA63-43F2-B3D4-C84F194A745E}" srcOrd="0" destOrd="0" presId="urn:microsoft.com/office/officeart/2005/8/layout/vList6"/>
    <dgm:cxn modelId="{0CDBEDDE-3BFA-4F82-8835-FF8D2732E40B}" srcId="{4F835D66-5C65-4EB7-B328-9A14B76448C7}" destId="{272D3D6C-C603-40DC-B80B-373014124502}" srcOrd="0" destOrd="0" parTransId="{B8C33FD4-DBB2-43CB-99EE-2C1E6B6F0A4B}" sibTransId="{6888BE52-75A9-4B38-9053-4BDC0E35A375}"/>
    <dgm:cxn modelId="{57681AE7-D671-400E-AF41-FF6D9AC862D4}" type="presOf" srcId="{978867DB-877D-45FE-BE3C-A22A1DB7F8A2}" destId="{F35CA309-48F1-49F7-BB54-DB6CB3779134}" srcOrd="0" destOrd="1" presId="urn:microsoft.com/office/officeart/2005/8/layout/vList6"/>
    <dgm:cxn modelId="{EE7325F1-EE43-4F4F-A4AA-5A38236180B8}" type="presOf" srcId="{4F835D66-5C65-4EB7-B328-9A14B76448C7}" destId="{E2690E53-7FBD-478A-BBF3-C4472A1101A5}" srcOrd="0" destOrd="0" presId="urn:microsoft.com/office/officeart/2005/8/layout/vList6"/>
    <dgm:cxn modelId="{2EF8C4FB-2F26-4852-A43E-56056E98F471}" srcId="{E60C9FA6-CE66-4E98-ABA2-757E8E9BABAA}" destId="{C9E6D9AB-6FFD-4B56-BD37-907B668BDA63}" srcOrd="2" destOrd="0" parTransId="{2B7A389A-77A4-444E-B972-AFA1E92A3A1E}" sibTransId="{E871129F-7932-4C14-93A1-2B97E74221FF}"/>
    <dgm:cxn modelId="{E17C88FD-E33A-4AD4-8C10-6F55205E1A19}" type="presOf" srcId="{900E90F6-A6DD-485F-AD53-A01759B53A66}" destId="{CF086FD2-FA63-43F2-B3D4-C84F194A745E}" srcOrd="0" destOrd="1" presId="urn:microsoft.com/office/officeart/2005/8/layout/vList6"/>
    <dgm:cxn modelId="{91FB59EF-86FE-4B6D-AEA4-1AC07C45B328}" type="presParOf" srcId="{2F276DBE-3468-4D91-8710-2A269B5EF12D}" destId="{29296FFC-20F8-4867-A890-B1D70E04A4C1}" srcOrd="0" destOrd="0" presId="urn:microsoft.com/office/officeart/2005/8/layout/vList6"/>
    <dgm:cxn modelId="{A1CFA400-E9BA-4988-91DB-00FCC988B39C}" type="presParOf" srcId="{29296FFC-20F8-4867-A890-B1D70E04A4C1}" destId="{E2690E53-7FBD-478A-BBF3-C4472A1101A5}" srcOrd="0" destOrd="0" presId="urn:microsoft.com/office/officeart/2005/8/layout/vList6"/>
    <dgm:cxn modelId="{62AF1803-33AD-4123-B6B2-FDF679E5591E}" type="presParOf" srcId="{29296FFC-20F8-4867-A890-B1D70E04A4C1}" destId="{CF086FD2-FA63-43F2-B3D4-C84F194A745E}" srcOrd="1" destOrd="0" presId="urn:microsoft.com/office/officeart/2005/8/layout/vList6"/>
    <dgm:cxn modelId="{AA51577D-DBA7-409E-999B-8E3AAC2965D1}" type="presParOf" srcId="{2F276DBE-3468-4D91-8710-2A269B5EF12D}" destId="{BE967DC7-8D92-4830-B675-7E7F04E3FC4B}" srcOrd="1" destOrd="0" presId="urn:microsoft.com/office/officeart/2005/8/layout/vList6"/>
    <dgm:cxn modelId="{8CC42728-DE58-458E-922D-3CC0FC1C294B}" type="presParOf" srcId="{2F276DBE-3468-4D91-8710-2A269B5EF12D}" destId="{D2DC8071-D718-4F70-B474-CF6808DFDDBE}" srcOrd="2" destOrd="0" presId="urn:microsoft.com/office/officeart/2005/8/layout/vList6"/>
    <dgm:cxn modelId="{2D20C24C-328B-4D06-AAA4-0E201C4BD85A}" type="presParOf" srcId="{D2DC8071-D718-4F70-B474-CF6808DFDDBE}" destId="{B50CB3D0-06EB-4DD3-AB4E-36A5648D8AEE}" srcOrd="0" destOrd="0" presId="urn:microsoft.com/office/officeart/2005/8/layout/vList6"/>
    <dgm:cxn modelId="{3076255F-3628-41FA-B717-ACDBEB58407E}" type="presParOf" srcId="{D2DC8071-D718-4F70-B474-CF6808DFDDBE}" destId="{4DA9BEEE-49A8-45DB-9C08-D33F99DB90FA}" srcOrd="1" destOrd="0" presId="urn:microsoft.com/office/officeart/2005/8/layout/vList6"/>
    <dgm:cxn modelId="{481C4466-0E7C-486C-9566-0B6263687934}" type="presParOf" srcId="{2F276DBE-3468-4D91-8710-2A269B5EF12D}" destId="{3E2759C4-A636-42E8-BBBC-BAC7EAD4537D}" srcOrd="3" destOrd="0" presId="urn:microsoft.com/office/officeart/2005/8/layout/vList6"/>
    <dgm:cxn modelId="{BDAEADBF-A311-49FA-A855-4A297C6D1622}" type="presParOf" srcId="{2F276DBE-3468-4D91-8710-2A269B5EF12D}" destId="{3C9FAC78-39A6-4455-9A5A-FD181B615F6B}" srcOrd="4" destOrd="0" presId="urn:microsoft.com/office/officeart/2005/8/layout/vList6"/>
    <dgm:cxn modelId="{7B6D47CF-6F5C-4193-8732-77BC84566E25}" type="presParOf" srcId="{3C9FAC78-39A6-4455-9A5A-FD181B615F6B}" destId="{92043895-ACF7-416E-91AF-3ADCAE746ACE}" srcOrd="0" destOrd="0" presId="urn:microsoft.com/office/officeart/2005/8/layout/vList6"/>
    <dgm:cxn modelId="{235F133D-E7B3-43C8-86C7-A2B437AD2FA8}" type="presParOf" srcId="{3C9FAC78-39A6-4455-9A5A-FD181B615F6B}" destId="{F35CA309-48F1-49F7-BB54-DB6CB377913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7F2FFDF-8583-4356-BFB0-C8B13026BC8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18322E3-1DAC-43C9-A95C-FD0493223F32}">
      <dgm:prSet phldrT="[Texto]" custT="1"/>
      <dgm:spPr/>
      <dgm:t>
        <a:bodyPr/>
        <a:lstStyle/>
        <a:p>
          <a:r>
            <a:rPr lang="es-ES" sz="2400" dirty="0"/>
            <a:t>Lecciones aprendidas</a:t>
          </a:r>
        </a:p>
      </dgm:t>
    </dgm:pt>
    <dgm:pt modelId="{D73D8D53-54A8-49AE-A4AA-6AB9CC2B7BB4}" type="parTrans" cxnId="{9FB9AF21-985E-424B-A19C-69EC4F16389F}">
      <dgm:prSet/>
      <dgm:spPr/>
      <dgm:t>
        <a:bodyPr/>
        <a:lstStyle/>
        <a:p>
          <a:endParaRPr lang="es-ES"/>
        </a:p>
      </dgm:t>
    </dgm:pt>
    <dgm:pt modelId="{FA6FC890-128A-4D0F-AF46-29D4D4D0E8AA}" type="sibTrans" cxnId="{9FB9AF21-985E-424B-A19C-69EC4F16389F}">
      <dgm:prSet/>
      <dgm:spPr/>
      <dgm:t>
        <a:bodyPr/>
        <a:lstStyle/>
        <a:p>
          <a:endParaRPr lang="es-ES"/>
        </a:p>
      </dgm:t>
    </dgm:pt>
    <dgm:pt modelId="{B6B2EE21-E351-4935-972B-9FAA59D2122E}">
      <dgm:prSet phldrT="[Texto]" custT="1"/>
      <dgm:spPr/>
      <dgm:t>
        <a:bodyPr/>
        <a:lstStyle/>
        <a:p>
          <a:r>
            <a:rPr lang="es-ES" sz="2400" dirty="0"/>
            <a:t>Puntos de mejora</a:t>
          </a:r>
        </a:p>
      </dgm:t>
    </dgm:pt>
    <dgm:pt modelId="{946C591C-11D5-4544-9A78-73E20C95694B}" type="parTrans" cxnId="{CA8067BD-2BD8-44CA-AD10-75B6A83FE060}">
      <dgm:prSet/>
      <dgm:spPr/>
      <dgm:t>
        <a:bodyPr/>
        <a:lstStyle/>
        <a:p>
          <a:endParaRPr lang="es-ES"/>
        </a:p>
      </dgm:t>
    </dgm:pt>
    <dgm:pt modelId="{5789ABE1-75D3-411A-A1E6-4207151009D5}" type="sibTrans" cxnId="{CA8067BD-2BD8-44CA-AD10-75B6A83FE060}">
      <dgm:prSet/>
      <dgm:spPr/>
      <dgm:t>
        <a:bodyPr/>
        <a:lstStyle/>
        <a:p>
          <a:endParaRPr lang="es-ES"/>
        </a:p>
      </dgm:t>
    </dgm:pt>
    <dgm:pt modelId="{0C2D396E-A101-4F78-9AEB-6F6A801FD2D0}">
      <dgm:prSet phldrT="[Texto]"/>
      <dgm:spPr/>
      <dgm:t>
        <a:bodyPr/>
        <a:lstStyle/>
        <a:p>
          <a:r>
            <a:rPr lang="es-ES" sz="2200" dirty="0"/>
            <a:t>Funcionalidades mas valoradas:</a:t>
          </a:r>
        </a:p>
      </dgm:t>
    </dgm:pt>
    <dgm:pt modelId="{4C40E303-07CC-460C-A67D-821911CD9D9D}" type="parTrans" cxnId="{EE88CFFE-83A3-4F83-83A7-C0EAB442055D}">
      <dgm:prSet/>
      <dgm:spPr/>
      <dgm:t>
        <a:bodyPr/>
        <a:lstStyle/>
        <a:p>
          <a:endParaRPr lang="es-ES"/>
        </a:p>
      </dgm:t>
    </dgm:pt>
    <dgm:pt modelId="{232BE7C5-085D-4D69-8712-E3E6B170E28E}" type="sibTrans" cxnId="{EE88CFFE-83A3-4F83-83A7-C0EAB442055D}">
      <dgm:prSet/>
      <dgm:spPr/>
      <dgm:t>
        <a:bodyPr/>
        <a:lstStyle/>
        <a:p>
          <a:endParaRPr lang="es-ES"/>
        </a:p>
      </dgm:t>
    </dgm:pt>
    <dgm:pt modelId="{4945A193-012E-4D78-8CDD-CAB02325B97D}">
      <dgm:prSet phldrT="[Texto]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s-ES" sz="1800" dirty="0"/>
            <a:t>Exportación PDF/Word con índice</a:t>
          </a:r>
        </a:p>
      </dgm:t>
    </dgm:pt>
    <dgm:pt modelId="{817D6645-8FB6-46A2-8B09-DD8B2BEBA72F}" type="parTrans" cxnId="{80736389-2B81-4D58-99F4-31451921AF94}">
      <dgm:prSet/>
      <dgm:spPr/>
      <dgm:t>
        <a:bodyPr/>
        <a:lstStyle/>
        <a:p>
          <a:endParaRPr lang="es-ES"/>
        </a:p>
      </dgm:t>
    </dgm:pt>
    <dgm:pt modelId="{E82A2B7C-00D1-46A6-9205-9915C449185B}" type="sibTrans" cxnId="{80736389-2B81-4D58-99F4-31451921AF94}">
      <dgm:prSet/>
      <dgm:spPr/>
      <dgm:t>
        <a:bodyPr/>
        <a:lstStyle/>
        <a:p>
          <a:endParaRPr lang="es-ES"/>
        </a:p>
      </dgm:t>
    </dgm:pt>
    <dgm:pt modelId="{BA60CD49-FF5C-4338-8C32-0BF10D06EBAC}">
      <dgm:prSet phldrT="[Texto]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s-ES" sz="1800" dirty="0"/>
            <a:t>Referencias internas</a:t>
          </a:r>
        </a:p>
      </dgm:t>
    </dgm:pt>
    <dgm:pt modelId="{DC598A0A-3C35-4C6E-8715-BEED6C7CEE9D}" type="parTrans" cxnId="{9A7A37F8-85A9-4BC8-9F92-BD34FCE339F2}">
      <dgm:prSet/>
      <dgm:spPr/>
      <dgm:t>
        <a:bodyPr/>
        <a:lstStyle/>
        <a:p>
          <a:endParaRPr lang="es-ES"/>
        </a:p>
      </dgm:t>
    </dgm:pt>
    <dgm:pt modelId="{84EC0C8D-025E-47CE-A34E-F0D522CF0E3B}" type="sibTrans" cxnId="{9A7A37F8-85A9-4BC8-9F92-BD34FCE339F2}">
      <dgm:prSet/>
      <dgm:spPr/>
      <dgm:t>
        <a:bodyPr/>
        <a:lstStyle/>
        <a:p>
          <a:endParaRPr lang="es-ES"/>
        </a:p>
      </dgm:t>
    </dgm:pt>
    <dgm:pt modelId="{69F50F71-148E-41D5-AEBE-DD7E9B5DDB20}">
      <dgm:prSet phldrT="[Texto]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s-ES" sz="1800" dirty="0"/>
            <a:t>Sugerencias</a:t>
          </a:r>
        </a:p>
      </dgm:t>
    </dgm:pt>
    <dgm:pt modelId="{D7434B3C-52ED-4961-8A6D-E9355521AADA}" type="parTrans" cxnId="{938B506B-593D-484B-BC41-A964C4C83A2B}">
      <dgm:prSet/>
      <dgm:spPr/>
      <dgm:t>
        <a:bodyPr/>
        <a:lstStyle/>
        <a:p>
          <a:endParaRPr lang="es-ES"/>
        </a:p>
      </dgm:t>
    </dgm:pt>
    <dgm:pt modelId="{0E370747-C85D-442D-B533-4934C308718B}" type="sibTrans" cxnId="{938B506B-593D-484B-BC41-A964C4C83A2B}">
      <dgm:prSet/>
      <dgm:spPr/>
      <dgm:t>
        <a:bodyPr/>
        <a:lstStyle/>
        <a:p>
          <a:endParaRPr lang="es-ES"/>
        </a:p>
      </dgm:t>
    </dgm:pt>
    <dgm:pt modelId="{473D2501-0CD2-4EF0-A9ED-D7E657CF3E5A}">
      <dgm:prSet phldrT="[Texto]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s-ES" sz="1800" dirty="0"/>
            <a:t>Control de versiones</a:t>
          </a:r>
        </a:p>
      </dgm:t>
    </dgm:pt>
    <dgm:pt modelId="{FFC04517-0883-4350-AF42-409B7A4BE65F}" type="parTrans" cxnId="{4FF77D56-0250-4614-A34A-8C4363F06B1E}">
      <dgm:prSet/>
      <dgm:spPr/>
      <dgm:t>
        <a:bodyPr/>
        <a:lstStyle/>
        <a:p>
          <a:endParaRPr lang="es-ES"/>
        </a:p>
      </dgm:t>
    </dgm:pt>
    <dgm:pt modelId="{5C2C8E82-09DB-4AE6-B0F7-AC24AFE5DE9A}" type="sibTrans" cxnId="{4FF77D56-0250-4614-A34A-8C4363F06B1E}">
      <dgm:prSet/>
      <dgm:spPr/>
      <dgm:t>
        <a:bodyPr/>
        <a:lstStyle/>
        <a:p>
          <a:endParaRPr lang="es-ES"/>
        </a:p>
      </dgm:t>
    </dgm:pt>
    <dgm:pt modelId="{AEF4B606-AF22-48C6-A51B-04BE8AB94F83}">
      <dgm:prSet phldrT="[Texto]" custT="1"/>
      <dgm:spPr/>
      <dgm:t>
        <a:bodyPr/>
        <a:lstStyle/>
        <a:p>
          <a:r>
            <a:rPr lang="es-ES" sz="2400" kern="1200" dirty="0"/>
            <a:t>Agilidad</a:t>
          </a:r>
        </a:p>
      </dgm:t>
    </dgm:pt>
    <dgm:pt modelId="{F46265D8-6D93-42E2-88E6-67AC619A2EB1}" type="parTrans" cxnId="{392F1AD6-A939-4479-9560-A69C4F520833}">
      <dgm:prSet/>
      <dgm:spPr/>
      <dgm:t>
        <a:bodyPr/>
        <a:lstStyle/>
        <a:p>
          <a:endParaRPr lang="es-ES"/>
        </a:p>
      </dgm:t>
    </dgm:pt>
    <dgm:pt modelId="{37F048D9-45E3-45E3-A4F8-E1E49252476E}" type="sibTrans" cxnId="{392F1AD6-A939-4479-9560-A69C4F520833}">
      <dgm:prSet/>
      <dgm:spPr/>
      <dgm:t>
        <a:bodyPr/>
        <a:lstStyle/>
        <a:p>
          <a:endParaRPr lang="es-ES"/>
        </a:p>
      </dgm:t>
    </dgm:pt>
    <dgm:pt modelId="{5AD5DD11-BF9B-45E6-A592-F84DAA18FE5D}">
      <dgm:prSet phldrT="[Texto]"/>
      <dgm:spPr/>
      <dgm:t>
        <a:bodyPr/>
        <a:lstStyle/>
        <a:p>
          <a:r>
            <a:rPr lang="es-ES" sz="2200" dirty="0"/>
            <a:t>Gestión del cambio compleja</a:t>
          </a:r>
        </a:p>
      </dgm:t>
    </dgm:pt>
    <dgm:pt modelId="{4ABF1B1C-A25C-41ED-A45C-18D4247B1969}" type="parTrans" cxnId="{468B25D2-D9AF-4C62-90B5-7558D5132B54}">
      <dgm:prSet/>
      <dgm:spPr/>
      <dgm:t>
        <a:bodyPr/>
        <a:lstStyle/>
        <a:p>
          <a:endParaRPr lang="es-ES"/>
        </a:p>
      </dgm:t>
    </dgm:pt>
    <dgm:pt modelId="{7C42B24B-A806-4ADA-873E-4D9C579748A1}" type="sibTrans" cxnId="{468B25D2-D9AF-4C62-90B5-7558D5132B54}">
      <dgm:prSet/>
      <dgm:spPr/>
      <dgm:t>
        <a:bodyPr/>
        <a:lstStyle/>
        <a:p>
          <a:endParaRPr lang="es-ES"/>
        </a:p>
      </dgm:t>
    </dgm:pt>
    <dgm:pt modelId="{2D6D7BFD-02C0-466B-B3B5-A6926FDDB3B1}">
      <dgm:prSet phldrT="[Texto]" custT="1"/>
      <dgm:spPr/>
      <dgm:t>
        <a:bodyPr/>
        <a:lstStyle/>
        <a:p>
          <a:r>
            <a:rPr lang="es-ES" sz="2400" kern="1200" dirty="0"/>
            <a:t>Referencias internas y exportaciones</a:t>
          </a:r>
          <a:endParaRPr lang="es-ES" sz="1800" kern="1200" dirty="0"/>
        </a:p>
      </dgm:t>
    </dgm:pt>
    <dgm:pt modelId="{8580160D-9D92-4429-938B-EE55F7D496D4}" type="parTrans" cxnId="{0C8029F7-93CF-48F4-851E-C75678E7B391}">
      <dgm:prSet/>
      <dgm:spPr/>
      <dgm:t>
        <a:bodyPr/>
        <a:lstStyle/>
        <a:p>
          <a:endParaRPr lang="es-ES"/>
        </a:p>
      </dgm:t>
    </dgm:pt>
    <dgm:pt modelId="{1D2A7671-B0AF-40D8-B446-0A4F13A3BC47}" type="sibTrans" cxnId="{0C8029F7-93CF-48F4-851E-C75678E7B391}">
      <dgm:prSet/>
      <dgm:spPr/>
      <dgm:t>
        <a:bodyPr/>
        <a:lstStyle/>
        <a:p>
          <a:endParaRPr lang="es-ES"/>
        </a:p>
      </dgm:t>
    </dgm:pt>
    <dgm:pt modelId="{48509675-37E6-4C9A-9A2E-BDBBA10D29E8}">
      <dgm:prSet phldrT="[Texto]"/>
      <dgm:spPr/>
      <dgm:t>
        <a:bodyPr/>
        <a:lstStyle/>
        <a:p>
          <a:r>
            <a:rPr lang="es-ES" sz="2200" dirty="0"/>
            <a:t>Mayor potencial con mayor número intervinientes</a:t>
          </a:r>
        </a:p>
      </dgm:t>
    </dgm:pt>
    <dgm:pt modelId="{EBD2FDE7-3646-4E68-B41A-DA7CF4665D74}" type="parTrans" cxnId="{38047A0C-0422-425E-ABFC-F5CC7F2B4F1D}">
      <dgm:prSet/>
      <dgm:spPr/>
      <dgm:t>
        <a:bodyPr/>
        <a:lstStyle/>
        <a:p>
          <a:endParaRPr lang="es-ES"/>
        </a:p>
      </dgm:t>
    </dgm:pt>
    <dgm:pt modelId="{EC1DF17C-C481-4FF5-B0F3-926AF70A5C1A}" type="sibTrans" cxnId="{38047A0C-0422-425E-ABFC-F5CC7F2B4F1D}">
      <dgm:prSet/>
      <dgm:spPr/>
      <dgm:t>
        <a:bodyPr/>
        <a:lstStyle/>
        <a:p>
          <a:endParaRPr lang="es-ES"/>
        </a:p>
      </dgm:t>
    </dgm:pt>
    <dgm:pt modelId="{C195C18F-6420-4F03-80E1-782C45E65925}">
      <dgm:prSet phldrT="[Texto]" custT="1"/>
      <dgm:spPr/>
      <dgm:t>
        <a:bodyPr/>
        <a:lstStyle/>
        <a:p>
          <a:r>
            <a:rPr lang="es-ES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Integración comentarios de otras fuentes</a:t>
          </a:r>
        </a:p>
      </dgm:t>
    </dgm:pt>
    <dgm:pt modelId="{5D385C0E-DFBF-4B12-B171-F7D4423FF5AC}" type="parTrans" cxnId="{9F952298-DC74-43D7-8EF0-1F6CE447D779}">
      <dgm:prSet/>
      <dgm:spPr/>
      <dgm:t>
        <a:bodyPr/>
        <a:lstStyle/>
        <a:p>
          <a:endParaRPr lang="es-ES"/>
        </a:p>
      </dgm:t>
    </dgm:pt>
    <dgm:pt modelId="{B63BB761-BFDF-47DC-BC5D-2534258A1B77}" type="sibTrans" cxnId="{9F952298-DC74-43D7-8EF0-1F6CE447D779}">
      <dgm:prSet/>
      <dgm:spPr/>
      <dgm:t>
        <a:bodyPr/>
        <a:lstStyle/>
        <a:p>
          <a:endParaRPr lang="es-ES"/>
        </a:p>
      </dgm:t>
    </dgm:pt>
    <dgm:pt modelId="{A547D344-2252-4C4C-8839-9C93433B758C}" type="pres">
      <dgm:prSet presAssocID="{67F2FFDF-8583-4356-BFB0-C8B13026BC8F}" presName="linear" presStyleCnt="0">
        <dgm:presLayoutVars>
          <dgm:dir/>
          <dgm:animLvl val="lvl"/>
          <dgm:resizeHandles val="exact"/>
        </dgm:presLayoutVars>
      </dgm:prSet>
      <dgm:spPr/>
    </dgm:pt>
    <dgm:pt modelId="{9304F40B-8C14-40A4-AFF5-E0C89545BF5A}" type="pres">
      <dgm:prSet presAssocID="{018322E3-1DAC-43C9-A95C-FD0493223F32}" presName="parentLin" presStyleCnt="0"/>
      <dgm:spPr/>
    </dgm:pt>
    <dgm:pt modelId="{80D5E164-964E-4E0D-92E2-D09AB771BBCF}" type="pres">
      <dgm:prSet presAssocID="{018322E3-1DAC-43C9-A95C-FD0493223F32}" presName="parentLeftMargin" presStyleLbl="node1" presStyleIdx="0" presStyleCnt="2"/>
      <dgm:spPr/>
    </dgm:pt>
    <dgm:pt modelId="{8A2B363D-2B5D-4731-AA1F-83FD05D53536}" type="pres">
      <dgm:prSet presAssocID="{018322E3-1DAC-43C9-A95C-FD0493223F3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5CF7A76-DCAB-4B18-8EB7-C3940564EB20}" type="pres">
      <dgm:prSet presAssocID="{018322E3-1DAC-43C9-A95C-FD0493223F32}" presName="negativeSpace" presStyleCnt="0"/>
      <dgm:spPr/>
    </dgm:pt>
    <dgm:pt modelId="{2A193ABC-7334-4EB6-BA2A-0B8E93282ED4}" type="pres">
      <dgm:prSet presAssocID="{018322E3-1DAC-43C9-A95C-FD0493223F32}" presName="childText" presStyleLbl="conFgAcc1" presStyleIdx="0" presStyleCnt="2">
        <dgm:presLayoutVars>
          <dgm:bulletEnabled val="1"/>
        </dgm:presLayoutVars>
      </dgm:prSet>
      <dgm:spPr/>
    </dgm:pt>
    <dgm:pt modelId="{C9B49BED-B457-48FD-B6B5-5B050AF78F5C}" type="pres">
      <dgm:prSet presAssocID="{FA6FC890-128A-4D0F-AF46-29D4D4D0E8AA}" presName="spaceBetweenRectangles" presStyleCnt="0"/>
      <dgm:spPr/>
    </dgm:pt>
    <dgm:pt modelId="{63D60D4F-AEBD-4EA5-A7B6-1C7572C27114}" type="pres">
      <dgm:prSet presAssocID="{B6B2EE21-E351-4935-972B-9FAA59D2122E}" presName="parentLin" presStyleCnt="0"/>
      <dgm:spPr/>
    </dgm:pt>
    <dgm:pt modelId="{110BB7E1-44AA-445D-92D5-E01D104935C0}" type="pres">
      <dgm:prSet presAssocID="{B6B2EE21-E351-4935-972B-9FAA59D2122E}" presName="parentLeftMargin" presStyleLbl="node1" presStyleIdx="0" presStyleCnt="2"/>
      <dgm:spPr/>
    </dgm:pt>
    <dgm:pt modelId="{3D79E5F5-67EA-49A9-87DA-5898F0110DC9}" type="pres">
      <dgm:prSet presAssocID="{B6B2EE21-E351-4935-972B-9FAA59D2122E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02242B4-E4F1-445E-AC8C-C77BC385D0EC}" type="pres">
      <dgm:prSet presAssocID="{B6B2EE21-E351-4935-972B-9FAA59D2122E}" presName="negativeSpace" presStyleCnt="0"/>
      <dgm:spPr/>
    </dgm:pt>
    <dgm:pt modelId="{01276A19-4C9A-486B-BCB2-204819E98BF8}" type="pres">
      <dgm:prSet presAssocID="{B6B2EE21-E351-4935-972B-9FAA59D2122E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38047A0C-0422-425E-ABFC-F5CC7F2B4F1D}" srcId="{018322E3-1DAC-43C9-A95C-FD0493223F32}" destId="{48509675-37E6-4C9A-9A2E-BDBBA10D29E8}" srcOrd="1" destOrd="0" parTransId="{EBD2FDE7-3646-4E68-B41A-DA7CF4665D74}" sibTransId="{EC1DF17C-C481-4FF5-B0F3-926AF70A5C1A}"/>
    <dgm:cxn modelId="{011E070D-2182-4ED2-92B0-6F42A5849980}" type="presOf" srcId="{0C2D396E-A101-4F78-9AEB-6F6A801FD2D0}" destId="{2A193ABC-7334-4EB6-BA2A-0B8E93282ED4}" srcOrd="0" destOrd="2" presId="urn:microsoft.com/office/officeart/2005/8/layout/list1"/>
    <dgm:cxn modelId="{1762180E-7C57-4704-9350-CD24B92178D3}" type="presOf" srcId="{4945A193-012E-4D78-8CDD-CAB02325B97D}" destId="{2A193ABC-7334-4EB6-BA2A-0B8E93282ED4}" srcOrd="0" destOrd="3" presId="urn:microsoft.com/office/officeart/2005/8/layout/list1"/>
    <dgm:cxn modelId="{43A8AA20-ED6C-4E11-A7E0-F22168AE3808}" type="presOf" srcId="{B6B2EE21-E351-4935-972B-9FAA59D2122E}" destId="{110BB7E1-44AA-445D-92D5-E01D104935C0}" srcOrd="0" destOrd="0" presId="urn:microsoft.com/office/officeart/2005/8/layout/list1"/>
    <dgm:cxn modelId="{7F92AB20-9EC6-4330-A583-50FA0FF49657}" type="presOf" srcId="{67F2FFDF-8583-4356-BFB0-C8B13026BC8F}" destId="{A547D344-2252-4C4C-8839-9C93433B758C}" srcOrd="0" destOrd="0" presId="urn:microsoft.com/office/officeart/2005/8/layout/list1"/>
    <dgm:cxn modelId="{9FB9AF21-985E-424B-A19C-69EC4F16389F}" srcId="{67F2FFDF-8583-4356-BFB0-C8B13026BC8F}" destId="{018322E3-1DAC-43C9-A95C-FD0493223F32}" srcOrd="0" destOrd="0" parTransId="{D73D8D53-54A8-49AE-A4AA-6AB9CC2B7BB4}" sibTransId="{FA6FC890-128A-4D0F-AF46-29D4D4D0E8AA}"/>
    <dgm:cxn modelId="{AA61B32B-3000-4688-9110-248E74D86C99}" type="presOf" srcId="{C195C18F-6420-4F03-80E1-782C45E65925}" destId="{01276A19-4C9A-486B-BCB2-204819E98BF8}" srcOrd="0" destOrd="2" presId="urn:microsoft.com/office/officeart/2005/8/layout/list1"/>
    <dgm:cxn modelId="{934BBB5C-8AB3-4FF2-AD48-0B9741D35029}" type="presOf" srcId="{69F50F71-148E-41D5-AEBE-DD7E9B5DDB20}" destId="{2A193ABC-7334-4EB6-BA2A-0B8E93282ED4}" srcOrd="0" destOrd="5" presId="urn:microsoft.com/office/officeart/2005/8/layout/list1"/>
    <dgm:cxn modelId="{3BD43C67-C333-46E4-AD9E-20B930E3F075}" type="presOf" srcId="{2D6D7BFD-02C0-466B-B3B5-A6926FDDB3B1}" destId="{01276A19-4C9A-486B-BCB2-204819E98BF8}" srcOrd="0" destOrd="1" presId="urn:microsoft.com/office/officeart/2005/8/layout/list1"/>
    <dgm:cxn modelId="{938B506B-593D-484B-BC41-A964C4C83A2B}" srcId="{0C2D396E-A101-4F78-9AEB-6F6A801FD2D0}" destId="{69F50F71-148E-41D5-AEBE-DD7E9B5DDB20}" srcOrd="2" destOrd="0" parTransId="{D7434B3C-52ED-4961-8A6D-E9355521AADA}" sibTransId="{0E370747-C85D-442D-B533-4934C308718B}"/>
    <dgm:cxn modelId="{4FF77D56-0250-4614-A34A-8C4363F06B1E}" srcId="{0C2D396E-A101-4F78-9AEB-6F6A801FD2D0}" destId="{473D2501-0CD2-4EF0-A9ED-D7E657CF3E5A}" srcOrd="3" destOrd="0" parTransId="{FFC04517-0883-4350-AF42-409B7A4BE65F}" sibTransId="{5C2C8E82-09DB-4AE6-B0F7-AC24AFE5DE9A}"/>
    <dgm:cxn modelId="{4D11897A-B694-45F6-9811-B0E01CD93896}" type="presOf" srcId="{018322E3-1DAC-43C9-A95C-FD0493223F32}" destId="{80D5E164-964E-4E0D-92E2-D09AB771BBCF}" srcOrd="0" destOrd="0" presId="urn:microsoft.com/office/officeart/2005/8/layout/list1"/>
    <dgm:cxn modelId="{09CAD782-CB34-4C39-856F-40FA74CFBE08}" type="presOf" srcId="{018322E3-1DAC-43C9-A95C-FD0493223F32}" destId="{8A2B363D-2B5D-4731-AA1F-83FD05D53536}" srcOrd="1" destOrd="0" presId="urn:microsoft.com/office/officeart/2005/8/layout/list1"/>
    <dgm:cxn modelId="{80736389-2B81-4D58-99F4-31451921AF94}" srcId="{0C2D396E-A101-4F78-9AEB-6F6A801FD2D0}" destId="{4945A193-012E-4D78-8CDD-CAB02325B97D}" srcOrd="0" destOrd="0" parTransId="{817D6645-8FB6-46A2-8B09-DD8B2BEBA72F}" sibTransId="{E82A2B7C-00D1-46A6-9205-9915C449185B}"/>
    <dgm:cxn modelId="{E803688F-7C3B-4909-B7C0-73DD3604AE7B}" type="presOf" srcId="{AEF4B606-AF22-48C6-A51B-04BE8AB94F83}" destId="{01276A19-4C9A-486B-BCB2-204819E98BF8}" srcOrd="0" destOrd="0" presId="urn:microsoft.com/office/officeart/2005/8/layout/list1"/>
    <dgm:cxn modelId="{9F952298-DC74-43D7-8EF0-1F6CE447D779}" srcId="{B6B2EE21-E351-4935-972B-9FAA59D2122E}" destId="{C195C18F-6420-4F03-80E1-782C45E65925}" srcOrd="2" destOrd="0" parTransId="{5D385C0E-DFBF-4B12-B171-F7D4423FF5AC}" sibTransId="{B63BB761-BFDF-47DC-BC5D-2534258A1B77}"/>
    <dgm:cxn modelId="{934072A5-AFA2-4760-A55E-D38C51BD32A9}" type="presOf" srcId="{B6B2EE21-E351-4935-972B-9FAA59D2122E}" destId="{3D79E5F5-67EA-49A9-87DA-5898F0110DC9}" srcOrd="1" destOrd="0" presId="urn:microsoft.com/office/officeart/2005/8/layout/list1"/>
    <dgm:cxn modelId="{860593B6-F129-4F8E-A8E1-E7C6CDB5D50F}" type="presOf" srcId="{473D2501-0CD2-4EF0-A9ED-D7E657CF3E5A}" destId="{2A193ABC-7334-4EB6-BA2A-0B8E93282ED4}" srcOrd="0" destOrd="6" presId="urn:microsoft.com/office/officeart/2005/8/layout/list1"/>
    <dgm:cxn modelId="{CA8067BD-2BD8-44CA-AD10-75B6A83FE060}" srcId="{67F2FFDF-8583-4356-BFB0-C8B13026BC8F}" destId="{B6B2EE21-E351-4935-972B-9FAA59D2122E}" srcOrd="1" destOrd="0" parTransId="{946C591C-11D5-4544-9A78-73E20C95694B}" sibTransId="{5789ABE1-75D3-411A-A1E6-4207151009D5}"/>
    <dgm:cxn modelId="{468B25D2-D9AF-4C62-90B5-7558D5132B54}" srcId="{018322E3-1DAC-43C9-A95C-FD0493223F32}" destId="{5AD5DD11-BF9B-45E6-A592-F84DAA18FE5D}" srcOrd="0" destOrd="0" parTransId="{4ABF1B1C-A25C-41ED-A45C-18D4247B1969}" sibTransId="{7C42B24B-A806-4ADA-873E-4D9C579748A1}"/>
    <dgm:cxn modelId="{392F1AD6-A939-4479-9560-A69C4F520833}" srcId="{B6B2EE21-E351-4935-972B-9FAA59D2122E}" destId="{AEF4B606-AF22-48C6-A51B-04BE8AB94F83}" srcOrd="0" destOrd="0" parTransId="{F46265D8-6D93-42E2-88E6-67AC619A2EB1}" sibTransId="{37F048D9-45E3-45E3-A4F8-E1E49252476E}"/>
    <dgm:cxn modelId="{1D0EF2D7-9635-44D7-9412-69C662B26742}" type="presOf" srcId="{BA60CD49-FF5C-4338-8C32-0BF10D06EBAC}" destId="{2A193ABC-7334-4EB6-BA2A-0B8E93282ED4}" srcOrd="0" destOrd="4" presId="urn:microsoft.com/office/officeart/2005/8/layout/list1"/>
    <dgm:cxn modelId="{391B3EDE-E732-4ABB-8D69-CAE27D2EE0A1}" type="presOf" srcId="{5AD5DD11-BF9B-45E6-A592-F84DAA18FE5D}" destId="{2A193ABC-7334-4EB6-BA2A-0B8E93282ED4}" srcOrd="0" destOrd="0" presId="urn:microsoft.com/office/officeart/2005/8/layout/list1"/>
    <dgm:cxn modelId="{906E61DE-18BD-48AC-904B-E316D576BDEF}" type="presOf" srcId="{48509675-37E6-4C9A-9A2E-BDBBA10D29E8}" destId="{2A193ABC-7334-4EB6-BA2A-0B8E93282ED4}" srcOrd="0" destOrd="1" presId="urn:microsoft.com/office/officeart/2005/8/layout/list1"/>
    <dgm:cxn modelId="{0C8029F7-93CF-48F4-851E-C75678E7B391}" srcId="{B6B2EE21-E351-4935-972B-9FAA59D2122E}" destId="{2D6D7BFD-02C0-466B-B3B5-A6926FDDB3B1}" srcOrd="1" destOrd="0" parTransId="{8580160D-9D92-4429-938B-EE55F7D496D4}" sibTransId="{1D2A7671-B0AF-40D8-B446-0A4F13A3BC47}"/>
    <dgm:cxn modelId="{9A7A37F8-85A9-4BC8-9F92-BD34FCE339F2}" srcId="{0C2D396E-A101-4F78-9AEB-6F6A801FD2D0}" destId="{BA60CD49-FF5C-4338-8C32-0BF10D06EBAC}" srcOrd="1" destOrd="0" parTransId="{DC598A0A-3C35-4C6E-8715-BEED6C7CEE9D}" sibTransId="{84EC0C8D-025E-47CE-A34E-F0D522CF0E3B}"/>
    <dgm:cxn modelId="{EE88CFFE-83A3-4F83-83A7-C0EAB442055D}" srcId="{018322E3-1DAC-43C9-A95C-FD0493223F32}" destId="{0C2D396E-A101-4F78-9AEB-6F6A801FD2D0}" srcOrd="2" destOrd="0" parTransId="{4C40E303-07CC-460C-A67D-821911CD9D9D}" sibTransId="{232BE7C5-085D-4D69-8712-E3E6B170E28E}"/>
    <dgm:cxn modelId="{84F6C942-3D67-4521-B66D-04D198FF3716}" type="presParOf" srcId="{A547D344-2252-4C4C-8839-9C93433B758C}" destId="{9304F40B-8C14-40A4-AFF5-E0C89545BF5A}" srcOrd="0" destOrd="0" presId="urn:microsoft.com/office/officeart/2005/8/layout/list1"/>
    <dgm:cxn modelId="{3F690308-D68A-4DE3-89B0-C2DA7084F518}" type="presParOf" srcId="{9304F40B-8C14-40A4-AFF5-E0C89545BF5A}" destId="{80D5E164-964E-4E0D-92E2-D09AB771BBCF}" srcOrd="0" destOrd="0" presId="urn:microsoft.com/office/officeart/2005/8/layout/list1"/>
    <dgm:cxn modelId="{CA8D7EDF-1261-4779-8CE1-E2189C8A50C9}" type="presParOf" srcId="{9304F40B-8C14-40A4-AFF5-E0C89545BF5A}" destId="{8A2B363D-2B5D-4731-AA1F-83FD05D53536}" srcOrd="1" destOrd="0" presId="urn:microsoft.com/office/officeart/2005/8/layout/list1"/>
    <dgm:cxn modelId="{552B836A-3941-4C9D-9AA9-BC7F2E460145}" type="presParOf" srcId="{A547D344-2252-4C4C-8839-9C93433B758C}" destId="{D5CF7A76-DCAB-4B18-8EB7-C3940564EB20}" srcOrd="1" destOrd="0" presId="urn:microsoft.com/office/officeart/2005/8/layout/list1"/>
    <dgm:cxn modelId="{0EB75630-6C0D-45A2-B347-4C4E386DAB18}" type="presParOf" srcId="{A547D344-2252-4C4C-8839-9C93433B758C}" destId="{2A193ABC-7334-4EB6-BA2A-0B8E93282ED4}" srcOrd="2" destOrd="0" presId="urn:microsoft.com/office/officeart/2005/8/layout/list1"/>
    <dgm:cxn modelId="{73F89920-61AF-4901-8A0F-AA6E9D6F9D7B}" type="presParOf" srcId="{A547D344-2252-4C4C-8839-9C93433B758C}" destId="{C9B49BED-B457-48FD-B6B5-5B050AF78F5C}" srcOrd="3" destOrd="0" presId="urn:microsoft.com/office/officeart/2005/8/layout/list1"/>
    <dgm:cxn modelId="{1541E6FF-8898-4F78-A9E6-B042379DAAFE}" type="presParOf" srcId="{A547D344-2252-4C4C-8839-9C93433B758C}" destId="{63D60D4F-AEBD-4EA5-A7B6-1C7572C27114}" srcOrd="4" destOrd="0" presId="urn:microsoft.com/office/officeart/2005/8/layout/list1"/>
    <dgm:cxn modelId="{96DC5163-D26A-413B-A519-56F9A2B1E3CF}" type="presParOf" srcId="{63D60D4F-AEBD-4EA5-A7B6-1C7572C27114}" destId="{110BB7E1-44AA-445D-92D5-E01D104935C0}" srcOrd="0" destOrd="0" presId="urn:microsoft.com/office/officeart/2005/8/layout/list1"/>
    <dgm:cxn modelId="{94937E91-F40A-4D52-A22D-68AB6CB4C981}" type="presParOf" srcId="{63D60D4F-AEBD-4EA5-A7B6-1C7572C27114}" destId="{3D79E5F5-67EA-49A9-87DA-5898F0110DC9}" srcOrd="1" destOrd="0" presId="urn:microsoft.com/office/officeart/2005/8/layout/list1"/>
    <dgm:cxn modelId="{8523C78D-A3B5-412A-BB4B-7F862F59E710}" type="presParOf" srcId="{A547D344-2252-4C4C-8839-9C93433B758C}" destId="{B02242B4-E4F1-445E-AC8C-C77BC385D0EC}" srcOrd="5" destOrd="0" presId="urn:microsoft.com/office/officeart/2005/8/layout/list1"/>
    <dgm:cxn modelId="{AC28CA0A-44C6-46BF-B28B-FBF59EFE13D7}" type="presParOf" srcId="{A547D344-2252-4C4C-8839-9C93433B758C}" destId="{01276A19-4C9A-486B-BCB2-204819E98BF8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452C986-FE65-448D-B236-24BE79055F30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68DC0ABB-61CB-4DCD-84E1-92C3F85DB5FA}">
      <dgm:prSet phldrT="[Texto]" custT="1"/>
      <dgm:spPr/>
      <dgm:t>
        <a:bodyPr/>
        <a:lstStyle/>
        <a:p>
          <a:r>
            <a:rPr lang="es-ES" sz="1600" dirty="0"/>
            <a:t>Exportación formatos entrada </a:t>
          </a:r>
          <a:r>
            <a:rPr lang="es-ES" sz="1600" dirty="0" err="1"/>
            <a:t>CGSEyS</a:t>
          </a:r>
          <a:r>
            <a:rPr lang="es-ES" sz="1600" dirty="0"/>
            <a:t> y CM</a:t>
          </a:r>
        </a:p>
      </dgm:t>
    </dgm:pt>
    <dgm:pt modelId="{B6384584-5F01-40DE-973B-AAC241E6A700}" type="parTrans" cxnId="{DDD9D898-AF41-47BD-B094-A1D49B57E7DE}">
      <dgm:prSet/>
      <dgm:spPr/>
      <dgm:t>
        <a:bodyPr/>
        <a:lstStyle/>
        <a:p>
          <a:endParaRPr lang="es-ES" sz="6600"/>
        </a:p>
      </dgm:t>
    </dgm:pt>
    <dgm:pt modelId="{F13DA94C-531A-4501-8EBB-E7A5665AF353}" type="sibTrans" cxnId="{DDD9D898-AF41-47BD-B094-A1D49B57E7DE}">
      <dgm:prSet/>
      <dgm:spPr/>
      <dgm:t>
        <a:bodyPr/>
        <a:lstStyle/>
        <a:p>
          <a:endParaRPr lang="es-ES" sz="6600"/>
        </a:p>
      </dgm:t>
    </dgm:pt>
    <dgm:pt modelId="{9EAE8652-3890-473B-A23B-FC67D9011EEE}">
      <dgm:prSet phldrT="[Texto]" custT="1"/>
      <dgm:spPr/>
      <dgm:t>
        <a:bodyPr/>
        <a:lstStyle/>
        <a:p>
          <a:r>
            <a:rPr lang="es-ES" sz="1600" dirty="0"/>
            <a:t>Generación desde formulario</a:t>
          </a:r>
        </a:p>
      </dgm:t>
    </dgm:pt>
    <dgm:pt modelId="{7291B3CB-713B-4323-97AA-DF8B335337AB}" type="parTrans" cxnId="{376A7EA9-83CA-4044-87DE-21BE5418F52E}">
      <dgm:prSet/>
      <dgm:spPr/>
      <dgm:t>
        <a:bodyPr/>
        <a:lstStyle/>
        <a:p>
          <a:endParaRPr lang="es-ES" sz="6600"/>
        </a:p>
      </dgm:t>
    </dgm:pt>
    <dgm:pt modelId="{A19E9F6F-FEB9-42CE-AC04-CF0B0D0D48B7}" type="sibTrans" cxnId="{376A7EA9-83CA-4044-87DE-21BE5418F52E}">
      <dgm:prSet/>
      <dgm:spPr/>
      <dgm:t>
        <a:bodyPr/>
        <a:lstStyle/>
        <a:p>
          <a:endParaRPr lang="es-ES" sz="6600"/>
        </a:p>
      </dgm:t>
    </dgm:pt>
    <dgm:pt modelId="{E253FD9D-3472-41A9-8D7F-40712641B4BF}">
      <dgm:prSet phldrT="[Texto]" custT="1"/>
      <dgm:spPr/>
      <dgm:t>
        <a:bodyPr/>
        <a:lstStyle/>
        <a:p>
          <a:r>
            <a:rPr lang="es-ES" sz="1600" dirty="0"/>
            <a:t>Mejoras agilidad</a:t>
          </a:r>
        </a:p>
      </dgm:t>
    </dgm:pt>
    <dgm:pt modelId="{3E1B64A8-575C-4654-90BD-6E5DE58DE468}" type="parTrans" cxnId="{ACCA8CCD-6575-43AF-A2C0-B67BCF93BDC5}">
      <dgm:prSet/>
      <dgm:spPr/>
      <dgm:t>
        <a:bodyPr/>
        <a:lstStyle/>
        <a:p>
          <a:endParaRPr lang="es-ES" sz="6600"/>
        </a:p>
      </dgm:t>
    </dgm:pt>
    <dgm:pt modelId="{54B27EB5-0ED5-40CF-BA3A-21B76FDADC8B}" type="sibTrans" cxnId="{ACCA8CCD-6575-43AF-A2C0-B67BCF93BDC5}">
      <dgm:prSet/>
      <dgm:spPr/>
      <dgm:t>
        <a:bodyPr/>
        <a:lstStyle/>
        <a:p>
          <a:endParaRPr lang="es-ES" sz="6600"/>
        </a:p>
      </dgm:t>
    </dgm:pt>
    <dgm:pt modelId="{0C454A88-8200-472B-A437-9CC37896AAD9}">
      <dgm:prSet phldrT="[Texto]" custT="1"/>
      <dgm:spPr/>
      <dgm:t>
        <a:bodyPr/>
        <a:lstStyle/>
        <a:p>
          <a:endParaRPr lang="es-ES" dirty="0"/>
        </a:p>
      </dgm:t>
    </dgm:pt>
    <dgm:pt modelId="{98F20AB0-F088-46FB-B51E-918FCFED93BF}" type="parTrans" cxnId="{EC65654D-FE66-4ED1-89FD-772BCBEBAC82}">
      <dgm:prSet/>
      <dgm:spPr/>
      <dgm:t>
        <a:bodyPr/>
        <a:lstStyle/>
        <a:p>
          <a:endParaRPr lang="es-ES" sz="6600"/>
        </a:p>
      </dgm:t>
    </dgm:pt>
    <dgm:pt modelId="{92106572-3103-4FE7-A879-D7EB70FA7417}" type="sibTrans" cxnId="{EC65654D-FE66-4ED1-89FD-772BCBEBAC82}">
      <dgm:prSet/>
      <dgm:spPr/>
      <dgm:t>
        <a:bodyPr/>
        <a:lstStyle/>
        <a:p>
          <a:endParaRPr lang="es-ES" sz="6600"/>
        </a:p>
      </dgm:t>
    </dgm:pt>
    <dgm:pt modelId="{2C19A35B-3A98-4180-82FD-7A0A06AFE336}">
      <dgm:prSet phldrT="[Texto]" custT="1"/>
      <dgm:spPr/>
      <dgm:t>
        <a:bodyPr/>
        <a:lstStyle/>
        <a:p>
          <a:endParaRPr lang="es-ES" dirty="0"/>
        </a:p>
      </dgm:t>
    </dgm:pt>
    <dgm:pt modelId="{4FD4F826-0193-4FE5-853B-9940672EC5C1}" type="parTrans" cxnId="{F50949EC-86CB-44C4-9AB6-858DFC129409}">
      <dgm:prSet/>
      <dgm:spPr/>
      <dgm:t>
        <a:bodyPr/>
        <a:lstStyle/>
        <a:p>
          <a:endParaRPr lang="es-ES" sz="6600"/>
        </a:p>
      </dgm:t>
    </dgm:pt>
    <dgm:pt modelId="{3EA10FEF-4D2B-4D30-B6D0-EEE970B6A835}" type="sibTrans" cxnId="{F50949EC-86CB-44C4-9AB6-858DFC129409}">
      <dgm:prSet/>
      <dgm:spPr/>
      <dgm:t>
        <a:bodyPr/>
        <a:lstStyle/>
        <a:p>
          <a:endParaRPr lang="es-ES" sz="6600"/>
        </a:p>
      </dgm:t>
    </dgm:pt>
    <dgm:pt modelId="{A7C669B2-0276-48FD-81EB-8B87B8DCD68C}">
      <dgm:prSet phldrT="[Texto]" custT="1"/>
      <dgm:spPr/>
      <dgm:t>
        <a:bodyPr/>
        <a:lstStyle/>
        <a:p>
          <a:endParaRPr lang="es-ES"/>
        </a:p>
      </dgm:t>
    </dgm:pt>
    <dgm:pt modelId="{61B54F1B-F908-4E24-B7E5-D4DC0E44E275}" type="parTrans" cxnId="{DFA48D88-6C1A-4775-9EC5-FB62D6631E4C}">
      <dgm:prSet/>
      <dgm:spPr/>
      <dgm:t>
        <a:bodyPr/>
        <a:lstStyle/>
        <a:p>
          <a:endParaRPr lang="es-ES"/>
        </a:p>
      </dgm:t>
    </dgm:pt>
    <dgm:pt modelId="{BB07952C-9D52-4BF6-B05D-092925102C6A}" type="sibTrans" cxnId="{DFA48D88-6C1A-4775-9EC5-FB62D6631E4C}">
      <dgm:prSet/>
      <dgm:spPr/>
      <dgm:t>
        <a:bodyPr/>
        <a:lstStyle/>
        <a:p>
          <a:endParaRPr lang="es-ES"/>
        </a:p>
      </dgm:t>
    </dgm:pt>
    <dgm:pt modelId="{122D4C8E-A1DC-427C-9160-55D5F5115932}">
      <dgm:prSet phldrT="[Texto]" custT="1"/>
      <dgm:spPr/>
      <dgm:t>
        <a:bodyPr/>
        <a:lstStyle/>
        <a:p>
          <a:r>
            <a:rPr lang="es-ES" sz="1600" dirty="0"/>
            <a:t>Integración cambios desde documento Word</a:t>
          </a:r>
        </a:p>
      </dgm:t>
    </dgm:pt>
    <dgm:pt modelId="{D3258EA0-4955-46AB-8FBA-297DC5A55651}" type="sibTrans" cxnId="{5511D624-A016-4CA5-A3DA-B63A3D95D39D}">
      <dgm:prSet/>
      <dgm:spPr/>
      <dgm:t>
        <a:bodyPr/>
        <a:lstStyle/>
        <a:p>
          <a:endParaRPr lang="es-ES" sz="6600"/>
        </a:p>
      </dgm:t>
    </dgm:pt>
    <dgm:pt modelId="{59837B59-96B0-40D2-BACE-CE6DD3AFDA93}" type="parTrans" cxnId="{5511D624-A016-4CA5-A3DA-B63A3D95D39D}">
      <dgm:prSet/>
      <dgm:spPr/>
      <dgm:t>
        <a:bodyPr/>
        <a:lstStyle/>
        <a:p>
          <a:endParaRPr lang="es-ES" sz="6600"/>
        </a:p>
      </dgm:t>
    </dgm:pt>
    <dgm:pt modelId="{C55B5905-34F6-451E-B0AF-247C7C3B42ED}">
      <dgm:prSet phldrT="[Texto]" custT="1"/>
      <dgm:spPr/>
      <dgm:t>
        <a:bodyPr/>
        <a:lstStyle/>
        <a:p>
          <a:r>
            <a:rPr lang="es-ES" sz="1600" dirty="0"/>
            <a:t>Interfaz mejorado comentarios y sugerencias</a:t>
          </a:r>
        </a:p>
      </dgm:t>
    </dgm:pt>
    <dgm:pt modelId="{51E1179F-838F-47D6-A0C3-8C4CDEFDFA73}" type="sibTrans" cxnId="{4339F060-BE67-4CC1-B596-38195529D82B}">
      <dgm:prSet/>
      <dgm:spPr/>
      <dgm:t>
        <a:bodyPr/>
        <a:lstStyle/>
        <a:p>
          <a:endParaRPr lang="es-ES" sz="6600"/>
        </a:p>
      </dgm:t>
    </dgm:pt>
    <dgm:pt modelId="{CAE2AA6A-15E2-4CC8-A288-BDA9C013EC77}" type="parTrans" cxnId="{4339F060-BE67-4CC1-B596-38195529D82B}">
      <dgm:prSet/>
      <dgm:spPr/>
      <dgm:t>
        <a:bodyPr/>
        <a:lstStyle/>
        <a:p>
          <a:endParaRPr lang="es-ES" sz="6600"/>
        </a:p>
      </dgm:t>
    </dgm:pt>
    <dgm:pt modelId="{6DCD4E26-A874-4E4B-8328-CB97E6F6B70C}" type="pres">
      <dgm:prSet presAssocID="{0452C986-FE65-448D-B236-24BE79055F30}" presName="arrowDiagram" presStyleCnt="0">
        <dgm:presLayoutVars>
          <dgm:chMax val="5"/>
          <dgm:dir/>
          <dgm:resizeHandles val="exact"/>
        </dgm:presLayoutVars>
      </dgm:prSet>
      <dgm:spPr/>
    </dgm:pt>
    <dgm:pt modelId="{5462399E-EC8B-4900-A34E-74FFD424B2EE}" type="pres">
      <dgm:prSet presAssocID="{0452C986-FE65-448D-B236-24BE79055F30}" presName="arrow" presStyleLbl="bgShp" presStyleIdx="0" presStyleCnt="1"/>
      <dgm:spPr/>
    </dgm:pt>
    <dgm:pt modelId="{F2284EE9-C7EE-4814-B173-D4A4FE74CA3D}" type="pres">
      <dgm:prSet presAssocID="{0452C986-FE65-448D-B236-24BE79055F30}" presName="arrowDiagram5" presStyleCnt="0"/>
      <dgm:spPr/>
    </dgm:pt>
    <dgm:pt modelId="{D3F84F61-3653-4B74-AADC-5CADE369EF90}" type="pres">
      <dgm:prSet presAssocID="{68DC0ABB-61CB-4DCD-84E1-92C3F85DB5FA}" presName="bullet5a" presStyleLbl="node1" presStyleIdx="0" presStyleCnt="5"/>
      <dgm:spPr>
        <a:solidFill>
          <a:srgbClr val="00B050"/>
        </a:solidFill>
      </dgm:spPr>
    </dgm:pt>
    <dgm:pt modelId="{B0515E51-11E7-4867-B26C-3B5482092261}" type="pres">
      <dgm:prSet presAssocID="{68DC0ABB-61CB-4DCD-84E1-92C3F85DB5FA}" presName="textBox5a" presStyleLbl="revTx" presStyleIdx="0" presStyleCnt="5" custScaleX="194282" custScaleY="82571" custLinFactNeighborX="13515" custLinFactNeighborY="10530">
        <dgm:presLayoutVars>
          <dgm:bulletEnabled val="1"/>
        </dgm:presLayoutVars>
      </dgm:prSet>
      <dgm:spPr/>
    </dgm:pt>
    <dgm:pt modelId="{72207EEB-B0D5-4AD4-9AAE-AB9157860F7C}" type="pres">
      <dgm:prSet presAssocID="{9EAE8652-3890-473B-A23B-FC67D9011EEE}" presName="bullet5b" presStyleLbl="node1" presStyleIdx="1" presStyleCnt="5" custLinFactX="-61928" custLinFactY="53175" custLinFactNeighborX="-100000" custLinFactNeighborY="100000"/>
      <dgm:spPr>
        <a:solidFill>
          <a:srgbClr val="00B050"/>
        </a:solidFill>
      </dgm:spPr>
    </dgm:pt>
    <dgm:pt modelId="{CEF273D0-3FF6-4A46-AA03-43120394DAFA}" type="pres">
      <dgm:prSet presAssocID="{9EAE8652-3890-473B-A23B-FC67D9011EEE}" presName="textBox5b" presStyleLbl="revTx" presStyleIdx="1" presStyleCnt="5" custScaleX="156757" custScaleY="26565" custLinFactNeighborX="-14074" custLinFactNeighborY="-10346">
        <dgm:presLayoutVars>
          <dgm:bulletEnabled val="1"/>
        </dgm:presLayoutVars>
      </dgm:prSet>
      <dgm:spPr/>
    </dgm:pt>
    <dgm:pt modelId="{A341DDCD-FACD-4FA8-930C-51690ABB7CE3}" type="pres">
      <dgm:prSet presAssocID="{E253FD9D-3472-41A9-8D7F-40712641B4BF}" presName="bullet5c" presStyleLbl="node1" presStyleIdx="2" presStyleCnt="5" custLinFactX="-100000" custLinFactY="41140" custLinFactNeighborX="-152738" custLinFactNeighborY="100000"/>
      <dgm:spPr>
        <a:solidFill>
          <a:srgbClr val="00B050"/>
        </a:solidFill>
      </dgm:spPr>
    </dgm:pt>
    <dgm:pt modelId="{AC2C7102-CB00-48AC-B0F3-4E8DE19238CD}" type="pres">
      <dgm:prSet presAssocID="{E253FD9D-3472-41A9-8D7F-40712641B4BF}" presName="textBox5c" presStyleLbl="revTx" presStyleIdx="2" presStyleCnt="5" custScaleX="78238" custScaleY="27860" custLinFactNeighborX="22776" custLinFactNeighborY="-33611">
        <dgm:presLayoutVars>
          <dgm:bulletEnabled val="1"/>
        </dgm:presLayoutVars>
      </dgm:prSet>
      <dgm:spPr/>
    </dgm:pt>
    <dgm:pt modelId="{F1AEB09D-6278-491C-85BC-98707856D37E}" type="pres">
      <dgm:prSet presAssocID="{122D4C8E-A1DC-427C-9160-55D5F5115932}" presName="bullet5d" presStyleLbl="node1" presStyleIdx="3" presStyleCnt="5" custLinFactX="-100000" custLinFactNeighborX="-115997" custLinFactNeighborY="82102"/>
      <dgm:spPr/>
    </dgm:pt>
    <dgm:pt modelId="{292409F5-61D3-401B-9CA3-415EB2B132CF}" type="pres">
      <dgm:prSet presAssocID="{122D4C8E-A1DC-427C-9160-55D5F5115932}" presName="textBox5d" presStyleLbl="revTx" presStyleIdx="3" presStyleCnt="5" custScaleX="124577" custScaleY="51670" custLinFactNeighborX="17748" custLinFactNeighborY="-19941">
        <dgm:presLayoutVars>
          <dgm:bulletEnabled val="1"/>
        </dgm:presLayoutVars>
      </dgm:prSet>
      <dgm:spPr/>
    </dgm:pt>
    <dgm:pt modelId="{912A9C61-215C-4286-A833-11585254B161}" type="pres">
      <dgm:prSet presAssocID="{C55B5905-34F6-451E-B0AF-247C7C3B42ED}" presName="bullet5e" presStyleLbl="node1" presStyleIdx="4" presStyleCnt="5" custLinFactX="-100000" custLinFactNeighborX="-111398" custLinFactNeighborY="33903"/>
      <dgm:spPr/>
    </dgm:pt>
    <dgm:pt modelId="{4313C8EA-6830-44CD-980B-F95C80137FE2}" type="pres">
      <dgm:prSet presAssocID="{C55B5905-34F6-451E-B0AF-247C7C3B42ED}" presName="textBox5e" presStyleLbl="revTx" presStyleIdx="4" presStyleCnt="5" custScaleX="133482" custScaleY="37694" custLinFactX="-100000" custLinFactNeighborX="-140712" custLinFactNeighborY="7437">
        <dgm:presLayoutVars>
          <dgm:bulletEnabled val="1"/>
        </dgm:presLayoutVars>
      </dgm:prSet>
      <dgm:spPr/>
    </dgm:pt>
  </dgm:ptLst>
  <dgm:cxnLst>
    <dgm:cxn modelId="{5CCA1800-FEE7-41BD-8C6F-45CB485DB00C}" type="presOf" srcId="{122D4C8E-A1DC-427C-9160-55D5F5115932}" destId="{292409F5-61D3-401B-9CA3-415EB2B132CF}" srcOrd="0" destOrd="0" presId="urn:microsoft.com/office/officeart/2005/8/layout/arrow2"/>
    <dgm:cxn modelId="{82274916-3936-4CD9-BD35-CEAAC125A6C1}" type="presOf" srcId="{0452C986-FE65-448D-B236-24BE79055F30}" destId="{6DCD4E26-A874-4E4B-8328-CB97E6F6B70C}" srcOrd="0" destOrd="0" presId="urn:microsoft.com/office/officeart/2005/8/layout/arrow2"/>
    <dgm:cxn modelId="{5511D624-A016-4CA5-A3DA-B63A3D95D39D}" srcId="{0452C986-FE65-448D-B236-24BE79055F30}" destId="{122D4C8E-A1DC-427C-9160-55D5F5115932}" srcOrd="3" destOrd="0" parTransId="{59837B59-96B0-40D2-BACE-CE6DD3AFDA93}" sibTransId="{D3258EA0-4955-46AB-8FBA-297DC5A55651}"/>
    <dgm:cxn modelId="{4339F060-BE67-4CC1-B596-38195529D82B}" srcId="{0452C986-FE65-448D-B236-24BE79055F30}" destId="{C55B5905-34F6-451E-B0AF-247C7C3B42ED}" srcOrd="4" destOrd="0" parTransId="{CAE2AA6A-15E2-4CC8-A288-BDA9C013EC77}" sibTransId="{51E1179F-838F-47D6-A0C3-8C4CDEFDFA73}"/>
    <dgm:cxn modelId="{04EE964C-C5A7-4DB2-A7CA-0DCC973FEA01}" type="presOf" srcId="{9EAE8652-3890-473B-A23B-FC67D9011EEE}" destId="{CEF273D0-3FF6-4A46-AA03-43120394DAFA}" srcOrd="0" destOrd="0" presId="urn:microsoft.com/office/officeart/2005/8/layout/arrow2"/>
    <dgm:cxn modelId="{EC65654D-FE66-4ED1-89FD-772BCBEBAC82}" srcId="{0452C986-FE65-448D-B236-24BE79055F30}" destId="{0C454A88-8200-472B-A437-9CC37896AAD9}" srcOrd="5" destOrd="0" parTransId="{98F20AB0-F088-46FB-B51E-918FCFED93BF}" sibTransId="{92106572-3103-4FE7-A879-D7EB70FA7417}"/>
    <dgm:cxn modelId="{DFA48D88-6C1A-4775-9EC5-FB62D6631E4C}" srcId="{0452C986-FE65-448D-B236-24BE79055F30}" destId="{A7C669B2-0276-48FD-81EB-8B87B8DCD68C}" srcOrd="7" destOrd="0" parTransId="{61B54F1B-F908-4E24-B7E5-D4DC0E44E275}" sibTransId="{BB07952C-9D52-4BF6-B05D-092925102C6A}"/>
    <dgm:cxn modelId="{DDD9D898-AF41-47BD-B094-A1D49B57E7DE}" srcId="{0452C986-FE65-448D-B236-24BE79055F30}" destId="{68DC0ABB-61CB-4DCD-84E1-92C3F85DB5FA}" srcOrd="0" destOrd="0" parTransId="{B6384584-5F01-40DE-973B-AAC241E6A700}" sibTransId="{F13DA94C-531A-4501-8EBB-E7A5665AF353}"/>
    <dgm:cxn modelId="{376A7EA9-83CA-4044-87DE-21BE5418F52E}" srcId="{0452C986-FE65-448D-B236-24BE79055F30}" destId="{9EAE8652-3890-473B-A23B-FC67D9011EEE}" srcOrd="1" destOrd="0" parTransId="{7291B3CB-713B-4323-97AA-DF8B335337AB}" sibTransId="{A19E9F6F-FEB9-42CE-AC04-CF0B0D0D48B7}"/>
    <dgm:cxn modelId="{4553FBB5-214C-499F-A022-EA5940D88C28}" type="presOf" srcId="{C55B5905-34F6-451E-B0AF-247C7C3B42ED}" destId="{4313C8EA-6830-44CD-980B-F95C80137FE2}" srcOrd="0" destOrd="0" presId="urn:microsoft.com/office/officeart/2005/8/layout/arrow2"/>
    <dgm:cxn modelId="{92FAFEC0-238A-4DAF-8A3F-FEB8E404039A}" type="presOf" srcId="{68DC0ABB-61CB-4DCD-84E1-92C3F85DB5FA}" destId="{B0515E51-11E7-4867-B26C-3B5482092261}" srcOrd="0" destOrd="0" presId="urn:microsoft.com/office/officeart/2005/8/layout/arrow2"/>
    <dgm:cxn modelId="{ACCA8CCD-6575-43AF-A2C0-B67BCF93BDC5}" srcId="{0452C986-FE65-448D-B236-24BE79055F30}" destId="{E253FD9D-3472-41A9-8D7F-40712641B4BF}" srcOrd="2" destOrd="0" parTransId="{3E1B64A8-575C-4654-90BD-6E5DE58DE468}" sibTransId="{54B27EB5-0ED5-40CF-BA3A-21B76FDADC8B}"/>
    <dgm:cxn modelId="{68EC97CD-5059-4D90-B5B3-220731DCA0D0}" type="presOf" srcId="{E253FD9D-3472-41A9-8D7F-40712641B4BF}" destId="{AC2C7102-CB00-48AC-B0F3-4E8DE19238CD}" srcOrd="0" destOrd="0" presId="urn:microsoft.com/office/officeart/2005/8/layout/arrow2"/>
    <dgm:cxn modelId="{F50949EC-86CB-44C4-9AB6-858DFC129409}" srcId="{0452C986-FE65-448D-B236-24BE79055F30}" destId="{2C19A35B-3A98-4180-82FD-7A0A06AFE336}" srcOrd="6" destOrd="0" parTransId="{4FD4F826-0193-4FE5-853B-9940672EC5C1}" sibTransId="{3EA10FEF-4D2B-4D30-B6D0-EEE970B6A835}"/>
    <dgm:cxn modelId="{5C7FA460-0C2A-4964-9AB6-79911CB26DC5}" type="presParOf" srcId="{6DCD4E26-A874-4E4B-8328-CB97E6F6B70C}" destId="{5462399E-EC8B-4900-A34E-74FFD424B2EE}" srcOrd="0" destOrd="0" presId="urn:microsoft.com/office/officeart/2005/8/layout/arrow2"/>
    <dgm:cxn modelId="{0073358E-CE38-44AF-90C1-D57B66158059}" type="presParOf" srcId="{6DCD4E26-A874-4E4B-8328-CB97E6F6B70C}" destId="{F2284EE9-C7EE-4814-B173-D4A4FE74CA3D}" srcOrd="1" destOrd="0" presId="urn:microsoft.com/office/officeart/2005/8/layout/arrow2"/>
    <dgm:cxn modelId="{B4881518-1563-4706-AB3E-AB954E1A8B04}" type="presParOf" srcId="{F2284EE9-C7EE-4814-B173-D4A4FE74CA3D}" destId="{D3F84F61-3653-4B74-AADC-5CADE369EF90}" srcOrd="0" destOrd="0" presId="urn:microsoft.com/office/officeart/2005/8/layout/arrow2"/>
    <dgm:cxn modelId="{24F1C7F9-CC4D-466A-8EA0-F5AF6858D08A}" type="presParOf" srcId="{F2284EE9-C7EE-4814-B173-D4A4FE74CA3D}" destId="{B0515E51-11E7-4867-B26C-3B5482092261}" srcOrd="1" destOrd="0" presId="urn:microsoft.com/office/officeart/2005/8/layout/arrow2"/>
    <dgm:cxn modelId="{F9F57576-FFFE-4287-A621-306C2ECC5335}" type="presParOf" srcId="{F2284EE9-C7EE-4814-B173-D4A4FE74CA3D}" destId="{72207EEB-B0D5-4AD4-9AAE-AB9157860F7C}" srcOrd="2" destOrd="0" presId="urn:microsoft.com/office/officeart/2005/8/layout/arrow2"/>
    <dgm:cxn modelId="{0D5DD531-C903-4C34-8AE1-32C1A3EBF5FA}" type="presParOf" srcId="{F2284EE9-C7EE-4814-B173-D4A4FE74CA3D}" destId="{CEF273D0-3FF6-4A46-AA03-43120394DAFA}" srcOrd="3" destOrd="0" presId="urn:microsoft.com/office/officeart/2005/8/layout/arrow2"/>
    <dgm:cxn modelId="{BF271038-7D0C-4B30-84B0-DAC44F6B920B}" type="presParOf" srcId="{F2284EE9-C7EE-4814-B173-D4A4FE74CA3D}" destId="{A341DDCD-FACD-4FA8-930C-51690ABB7CE3}" srcOrd="4" destOrd="0" presId="urn:microsoft.com/office/officeart/2005/8/layout/arrow2"/>
    <dgm:cxn modelId="{EA71201C-CD8D-4BB9-B2C0-9C361DD746AA}" type="presParOf" srcId="{F2284EE9-C7EE-4814-B173-D4A4FE74CA3D}" destId="{AC2C7102-CB00-48AC-B0F3-4E8DE19238CD}" srcOrd="5" destOrd="0" presId="urn:microsoft.com/office/officeart/2005/8/layout/arrow2"/>
    <dgm:cxn modelId="{EA0BAD69-F835-46A6-9D2F-E9CA3BAA3669}" type="presParOf" srcId="{F2284EE9-C7EE-4814-B173-D4A4FE74CA3D}" destId="{F1AEB09D-6278-491C-85BC-98707856D37E}" srcOrd="6" destOrd="0" presId="urn:microsoft.com/office/officeart/2005/8/layout/arrow2"/>
    <dgm:cxn modelId="{9DAD8683-B89C-4D47-B168-703B3C252477}" type="presParOf" srcId="{F2284EE9-C7EE-4814-B173-D4A4FE74CA3D}" destId="{292409F5-61D3-401B-9CA3-415EB2B132CF}" srcOrd="7" destOrd="0" presId="urn:microsoft.com/office/officeart/2005/8/layout/arrow2"/>
    <dgm:cxn modelId="{BD84CB09-1A76-4129-B1E5-EAA6EB139330}" type="presParOf" srcId="{F2284EE9-C7EE-4814-B173-D4A4FE74CA3D}" destId="{912A9C61-215C-4286-A833-11585254B161}" srcOrd="8" destOrd="0" presId="urn:microsoft.com/office/officeart/2005/8/layout/arrow2"/>
    <dgm:cxn modelId="{B05D1ECA-3133-421F-ACAB-CB64452F82BD}" type="presParOf" srcId="{F2284EE9-C7EE-4814-B173-D4A4FE74CA3D}" destId="{4313C8EA-6830-44CD-980B-F95C80137FE2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F5B8122-EB29-4144-AE72-F38FD333D32C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82072C04-2F8D-40B4-861F-0590481A0F8E}">
      <dgm:prSet phldrT="[Texto]" phldr="0" custT="1"/>
      <dgm:spPr>
        <a:solidFill>
          <a:srgbClr val="002060"/>
        </a:solidFill>
      </dgm:spPr>
      <dgm:t>
        <a:bodyPr/>
        <a:lstStyle/>
        <a:p>
          <a:pPr algn="l" rtl="0"/>
          <a:endParaRPr lang="es-ES" sz="1800" dirty="0">
            <a:solidFill>
              <a:schemeClr val="bg1"/>
            </a:solidFill>
          </a:endParaRPr>
        </a:p>
        <a:p>
          <a:pPr algn="l" rtl="0"/>
          <a:endParaRPr lang="es-ES" sz="1800" dirty="0">
            <a:solidFill>
              <a:schemeClr val="bg1"/>
            </a:solidFill>
          </a:endParaRPr>
        </a:p>
        <a:p>
          <a:pPr algn="ctr" rtl="0"/>
          <a:endParaRPr lang="es-ES" sz="2800" b="1" i="1" dirty="0">
            <a:solidFill>
              <a:schemeClr val="bg1"/>
            </a:solidFill>
          </a:endParaRPr>
        </a:p>
        <a:p>
          <a:pPr algn="ctr" rtl="0"/>
          <a:r>
            <a:rPr lang="es-ES" sz="2800" b="1" i="1" dirty="0">
              <a:solidFill>
                <a:schemeClr val="bg1"/>
              </a:solidFill>
            </a:rPr>
            <a:t>Contáctanos:</a:t>
          </a:r>
        </a:p>
        <a:p>
          <a:pPr algn="ctr" rtl="0"/>
          <a:endParaRPr lang="es-ES" sz="2800" b="1" i="1" dirty="0">
            <a:solidFill>
              <a:schemeClr val="bg1"/>
            </a:solidFill>
          </a:endParaRPr>
        </a:p>
        <a:p>
          <a:pPr algn="ctr" rtl="0"/>
          <a:r>
            <a:rPr lang="es-ES" sz="2800" b="1" i="1" dirty="0">
              <a:solidFill>
                <a:schemeClr val="bg1"/>
              </a:solidFill>
            </a:rPr>
            <a:t>BzLEOS-AGE@mpr.es</a:t>
          </a:r>
        </a:p>
      </dgm:t>
    </dgm:pt>
    <dgm:pt modelId="{DF945FD3-3FE9-4BE8-BCAE-A9894EEA5024}" type="parTrans" cxnId="{E59C4EE4-2491-4C42-8E41-DF83F5239525}">
      <dgm:prSet/>
      <dgm:spPr/>
      <dgm:t>
        <a:bodyPr/>
        <a:lstStyle/>
        <a:p>
          <a:endParaRPr lang="es-ES" sz="2000"/>
        </a:p>
      </dgm:t>
    </dgm:pt>
    <dgm:pt modelId="{24AA6B3C-E911-429C-9712-373FDFEF4E4F}" type="sibTrans" cxnId="{E59C4EE4-2491-4C42-8E41-DF83F5239525}">
      <dgm:prSet/>
      <dgm:spPr/>
      <dgm:t>
        <a:bodyPr/>
        <a:lstStyle/>
        <a:p>
          <a:endParaRPr lang="es-ES" sz="2000"/>
        </a:p>
      </dgm:t>
    </dgm:pt>
    <dgm:pt modelId="{F3750AAB-C208-4240-840B-CF18EA7D2E60}">
      <dgm:prSet phldr="0" custT="1"/>
      <dgm:spPr>
        <a:solidFill>
          <a:srgbClr val="002060"/>
        </a:solidFill>
      </dgm:spPr>
      <dgm:t>
        <a:bodyPr/>
        <a:lstStyle/>
        <a:p>
          <a:pPr algn="l" rtl="0"/>
          <a:endParaRPr lang="es-ES" sz="1400" b="1" dirty="0">
            <a:solidFill>
              <a:schemeClr val="bg1"/>
            </a:solidFill>
          </a:endParaRPr>
        </a:p>
      </dgm:t>
    </dgm:pt>
    <dgm:pt modelId="{AC6AA6A3-C058-4ABC-A841-3EF3FE4B73EA}" type="parTrans" cxnId="{1A641BB9-34F1-4440-830F-C6814D37D835}">
      <dgm:prSet/>
      <dgm:spPr/>
      <dgm:t>
        <a:bodyPr/>
        <a:lstStyle/>
        <a:p>
          <a:endParaRPr lang="es-ES" sz="2000"/>
        </a:p>
      </dgm:t>
    </dgm:pt>
    <dgm:pt modelId="{29C6A851-002F-4870-B517-D291B5281838}" type="sibTrans" cxnId="{1A641BB9-34F1-4440-830F-C6814D37D835}">
      <dgm:prSet/>
      <dgm:spPr/>
      <dgm:t>
        <a:bodyPr/>
        <a:lstStyle/>
        <a:p>
          <a:endParaRPr lang="es-ES" sz="2000"/>
        </a:p>
      </dgm:t>
    </dgm:pt>
    <dgm:pt modelId="{1D9AD045-8072-4D23-9848-670F7A6F409E}" type="pres">
      <dgm:prSet presAssocID="{0F5B8122-EB29-4144-AE72-F38FD333D32C}" presName="diagram" presStyleCnt="0">
        <dgm:presLayoutVars>
          <dgm:dir/>
          <dgm:resizeHandles val="exact"/>
        </dgm:presLayoutVars>
      </dgm:prSet>
      <dgm:spPr/>
    </dgm:pt>
    <dgm:pt modelId="{08667660-4F87-4795-8356-5AAD63A3F7B9}" type="pres">
      <dgm:prSet presAssocID="{82072C04-2F8D-40B4-861F-0590481A0F8E}" presName="node" presStyleLbl="node1" presStyleIdx="0" presStyleCnt="1" custScaleX="100000" custScaleY="98506">
        <dgm:presLayoutVars>
          <dgm:bulletEnabled val="1"/>
        </dgm:presLayoutVars>
      </dgm:prSet>
      <dgm:spPr/>
    </dgm:pt>
  </dgm:ptLst>
  <dgm:cxnLst>
    <dgm:cxn modelId="{97DCD780-80BB-4DE7-9A63-0D453E69A7BD}" type="presOf" srcId="{F3750AAB-C208-4240-840B-CF18EA7D2E60}" destId="{08667660-4F87-4795-8356-5AAD63A3F7B9}" srcOrd="0" destOrd="1" presId="urn:microsoft.com/office/officeart/2005/8/layout/default"/>
    <dgm:cxn modelId="{7CCFB7A1-E92E-41D3-93D0-AA6621982D30}" type="presOf" srcId="{0F5B8122-EB29-4144-AE72-F38FD333D32C}" destId="{1D9AD045-8072-4D23-9848-670F7A6F409E}" srcOrd="0" destOrd="0" presId="urn:microsoft.com/office/officeart/2005/8/layout/default"/>
    <dgm:cxn modelId="{1A641BB9-34F1-4440-830F-C6814D37D835}" srcId="{82072C04-2F8D-40B4-861F-0590481A0F8E}" destId="{F3750AAB-C208-4240-840B-CF18EA7D2E60}" srcOrd="0" destOrd="0" parTransId="{AC6AA6A3-C058-4ABC-A841-3EF3FE4B73EA}" sibTransId="{29C6A851-002F-4870-B517-D291B5281838}"/>
    <dgm:cxn modelId="{97B010BA-4AE4-4040-92C5-F9B770C6E56F}" type="presOf" srcId="{82072C04-2F8D-40B4-861F-0590481A0F8E}" destId="{08667660-4F87-4795-8356-5AAD63A3F7B9}" srcOrd="0" destOrd="0" presId="urn:microsoft.com/office/officeart/2005/8/layout/default"/>
    <dgm:cxn modelId="{E59C4EE4-2491-4C42-8E41-DF83F5239525}" srcId="{0F5B8122-EB29-4144-AE72-F38FD333D32C}" destId="{82072C04-2F8D-40B4-861F-0590481A0F8E}" srcOrd="0" destOrd="0" parTransId="{DF945FD3-3FE9-4BE8-BCAE-A9894EEA5024}" sibTransId="{24AA6B3C-E911-429C-9712-373FDFEF4E4F}"/>
    <dgm:cxn modelId="{BD7F2D4E-22C4-4D50-BF59-BB200ECCD38B}" type="presParOf" srcId="{1D9AD045-8072-4D23-9848-670F7A6F409E}" destId="{08667660-4F87-4795-8356-5AAD63A3F7B9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EBF61B-FEC8-4925-8C79-F247CFF955EF}">
      <dsp:nvSpPr>
        <dsp:cNvPr id="0" name=""/>
        <dsp:cNvSpPr/>
      </dsp:nvSpPr>
      <dsp:spPr>
        <a:xfrm>
          <a:off x="0" y="330545"/>
          <a:ext cx="2380535" cy="142832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Proceso complejo y  con tediosa coordinación</a:t>
          </a:r>
        </a:p>
      </dsp:txBody>
      <dsp:txXfrm>
        <a:off x="0" y="330545"/>
        <a:ext cx="2380535" cy="1428321"/>
      </dsp:txXfrm>
    </dsp:sp>
    <dsp:sp modelId="{68565798-1D1E-4D54-BBBA-0523B897B605}">
      <dsp:nvSpPr>
        <dsp:cNvPr id="0" name=""/>
        <dsp:cNvSpPr/>
      </dsp:nvSpPr>
      <dsp:spPr>
        <a:xfrm>
          <a:off x="2618589" y="330545"/>
          <a:ext cx="2380535" cy="142832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Difícil cumplir las directrices de técnica normativa</a:t>
          </a:r>
        </a:p>
      </dsp:txBody>
      <dsp:txXfrm>
        <a:off x="2618589" y="330545"/>
        <a:ext cx="2380535" cy="1428321"/>
      </dsp:txXfrm>
    </dsp:sp>
    <dsp:sp modelId="{B923DDC5-0FA3-40D2-9146-E2915362C865}">
      <dsp:nvSpPr>
        <dsp:cNvPr id="0" name=""/>
        <dsp:cNvSpPr/>
      </dsp:nvSpPr>
      <dsp:spPr>
        <a:xfrm>
          <a:off x="5237178" y="330545"/>
          <a:ext cx="2380535" cy="142832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Disparidad de formatos y herramientas</a:t>
          </a:r>
        </a:p>
      </dsp:txBody>
      <dsp:txXfrm>
        <a:off x="5237178" y="330545"/>
        <a:ext cx="2380535" cy="1428321"/>
      </dsp:txXfrm>
    </dsp:sp>
    <dsp:sp modelId="{A065964A-017C-4949-A7EB-F797DD7E4E65}">
      <dsp:nvSpPr>
        <dsp:cNvPr id="0" name=""/>
        <dsp:cNvSpPr/>
      </dsp:nvSpPr>
      <dsp:spPr>
        <a:xfrm>
          <a:off x="0" y="1996920"/>
          <a:ext cx="2380535" cy="142832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Alto número de intervinientes</a:t>
          </a:r>
        </a:p>
      </dsp:txBody>
      <dsp:txXfrm>
        <a:off x="0" y="1996920"/>
        <a:ext cx="2380535" cy="1428321"/>
      </dsp:txXfrm>
    </dsp:sp>
    <dsp:sp modelId="{95F421BE-CF76-4F79-B70F-4AA60B9FDA79}">
      <dsp:nvSpPr>
        <dsp:cNvPr id="0" name=""/>
        <dsp:cNvSpPr/>
      </dsp:nvSpPr>
      <dsp:spPr>
        <a:xfrm>
          <a:off x="2618589" y="1996920"/>
          <a:ext cx="2380535" cy="142832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Falta de control sobre las versiones y errores propagados</a:t>
          </a:r>
        </a:p>
      </dsp:txBody>
      <dsp:txXfrm>
        <a:off x="2618589" y="1996920"/>
        <a:ext cx="2380535" cy="1428321"/>
      </dsp:txXfrm>
    </dsp:sp>
    <dsp:sp modelId="{3EA8119B-E4B6-47D8-A6C9-20C868D54BEA}">
      <dsp:nvSpPr>
        <dsp:cNvPr id="0" name=""/>
        <dsp:cNvSpPr/>
      </dsp:nvSpPr>
      <dsp:spPr>
        <a:xfrm>
          <a:off x="5237178" y="1996920"/>
          <a:ext cx="2380535" cy="142832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No existe herramienta de redacción específica de textos normativos</a:t>
          </a:r>
        </a:p>
      </dsp:txBody>
      <dsp:txXfrm>
        <a:off x="5237178" y="1996920"/>
        <a:ext cx="2380535" cy="14283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EBF61B-FEC8-4925-8C79-F247CFF955EF}">
      <dsp:nvSpPr>
        <dsp:cNvPr id="0" name=""/>
        <dsp:cNvSpPr/>
      </dsp:nvSpPr>
      <dsp:spPr>
        <a:xfrm>
          <a:off x="5237178" y="20267"/>
          <a:ext cx="2380535" cy="1428321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dk2">
              <a:hueOff val="0"/>
              <a:satOff val="0"/>
              <a:lumOff val="0"/>
              <a:alphaOff val="0"/>
              <a:shade val="3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Establecimiento de red de colaboración</a:t>
          </a:r>
        </a:p>
      </dsp:txBody>
      <dsp:txXfrm>
        <a:off x="5237178" y="20267"/>
        <a:ext cx="2380535" cy="1428321"/>
      </dsp:txXfrm>
    </dsp:sp>
    <dsp:sp modelId="{68565798-1D1E-4D54-BBBA-0523B897B605}">
      <dsp:nvSpPr>
        <dsp:cNvPr id="0" name=""/>
        <dsp:cNvSpPr/>
      </dsp:nvSpPr>
      <dsp:spPr>
        <a:xfrm>
          <a:off x="0" y="20267"/>
          <a:ext cx="2380535" cy="1428321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dk2">
              <a:hueOff val="0"/>
              <a:satOff val="0"/>
              <a:lumOff val="0"/>
              <a:alphaOff val="0"/>
              <a:shade val="3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Mejora en calidad normativa (OCCN)</a:t>
          </a:r>
        </a:p>
      </dsp:txBody>
      <dsp:txXfrm>
        <a:off x="0" y="20267"/>
        <a:ext cx="2380535" cy="1428321"/>
      </dsp:txXfrm>
    </dsp:sp>
    <dsp:sp modelId="{B923DDC5-0FA3-40D2-9146-E2915362C865}">
      <dsp:nvSpPr>
        <dsp:cNvPr id="0" name=""/>
        <dsp:cNvSpPr/>
      </dsp:nvSpPr>
      <dsp:spPr>
        <a:xfrm>
          <a:off x="0" y="1694683"/>
          <a:ext cx="2380535" cy="1428321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dk2">
              <a:hueOff val="0"/>
              <a:satOff val="0"/>
              <a:lumOff val="0"/>
              <a:alphaOff val="0"/>
              <a:shade val="3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Visibilidad en el ámbito europeo</a:t>
          </a:r>
        </a:p>
      </dsp:txBody>
      <dsp:txXfrm>
        <a:off x="0" y="1694683"/>
        <a:ext cx="2380535" cy="1428321"/>
      </dsp:txXfrm>
    </dsp:sp>
    <dsp:sp modelId="{A065964A-017C-4949-A7EB-F797DD7E4E65}">
      <dsp:nvSpPr>
        <dsp:cNvPr id="0" name=""/>
        <dsp:cNvSpPr/>
      </dsp:nvSpPr>
      <dsp:spPr>
        <a:xfrm>
          <a:off x="2618589" y="20262"/>
          <a:ext cx="2380535" cy="1428321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dk2">
              <a:hueOff val="0"/>
              <a:satOff val="0"/>
              <a:lumOff val="0"/>
              <a:alphaOff val="0"/>
              <a:shade val="3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Refuerzo papel del Ministerio en proceso de elaboración normativa</a:t>
          </a:r>
        </a:p>
      </dsp:txBody>
      <dsp:txXfrm>
        <a:off x="2618589" y="20262"/>
        <a:ext cx="2380535" cy="1428321"/>
      </dsp:txXfrm>
    </dsp:sp>
    <dsp:sp modelId="{95F421BE-CF76-4F79-B70F-4AA60B9FDA79}">
      <dsp:nvSpPr>
        <dsp:cNvPr id="0" name=""/>
        <dsp:cNvSpPr/>
      </dsp:nvSpPr>
      <dsp:spPr>
        <a:xfrm>
          <a:off x="2618589" y="1680529"/>
          <a:ext cx="2380535" cy="1428321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dk2">
              <a:hueOff val="0"/>
              <a:satOff val="0"/>
              <a:lumOff val="0"/>
              <a:alphaOff val="0"/>
              <a:shade val="3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Reducción del número de errores que llegan al BOE</a:t>
          </a:r>
        </a:p>
      </dsp:txBody>
      <dsp:txXfrm>
        <a:off x="2618589" y="1680529"/>
        <a:ext cx="2380535" cy="1428321"/>
      </dsp:txXfrm>
    </dsp:sp>
    <dsp:sp modelId="{3EA8119B-E4B6-47D8-A6C9-20C868D54BEA}">
      <dsp:nvSpPr>
        <dsp:cNvPr id="0" name=""/>
        <dsp:cNvSpPr/>
      </dsp:nvSpPr>
      <dsp:spPr>
        <a:xfrm>
          <a:off x="5237178" y="1680529"/>
          <a:ext cx="2380535" cy="1428321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dk2">
              <a:hueOff val="0"/>
              <a:satOff val="0"/>
              <a:lumOff val="0"/>
              <a:alphaOff val="0"/>
              <a:shade val="3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Mayor eficiencia. Gestión de versiones.</a:t>
          </a:r>
        </a:p>
      </dsp:txBody>
      <dsp:txXfrm>
        <a:off x="5237178" y="1680529"/>
        <a:ext cx="2380535" cy="14283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CDD7AA-A3B5-4966-B90E-2B3A45061BA3}">
      <dsp:nvSpPr>
        <dsp:cNvPr id="0" name=""/>
        <dsp:cNvSpPr/>
      </dsp:nvSpPr>
      <dsp:spPr>
        <a:xfrm>
          <a:off x="0" y="798728"/>
          <a:ext cx="2607829" cy="156469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dk2">
              <a:hueOff val="0"/>
              <a:satOff val="0"/>
              <a:lumOff val="0"/>
              <a:alphaOff val="0"/>
              <a:shade val="3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Participación activa en seminarios: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- LEOS </a:t>
          </a:r>
          <a:r>
            <a:rPr lang="es-ES" sz="1700" kern="1200" dirty="0" err="1"/>
            <a:t>Community</a:t>
          </a:r>
          <a:r>
            <a:rPr lang="es-ES" sz="1700" kern="1200" dirty="0"/>
            <a:t> </a:t>
          </a:r>
          <a:r>
            <a:rPr lang="es-ES" sz="1700" kern="1200" dirty="0" err="1"/>
            <a:t>webinar</a:t>
          </a:r>
          <a:endParaRPr lang="es-ES" sz="1700" kern="1200" dirty="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- ISA2 </a:t>
          </a:r>
          <a:r>
            <a:rPr lang="es-ES" sz="1700" kern="1200" dirty="0" err="1"/>
            <a:t>conference</a:t>
          </a:r>
          <a:endParaRPr lang="es-ES" sz="1700" kern="1200" dirty="0"/>
        </a:p>
      </dsp:txBody>
      <dsp:txXfrm>
        <a:off x="0" y="798728"/>
        <a:ext cx="2607829" cy="1564697"/>
      </dsp:txXfrm>
    </dsp:sp>
    <dsp:sp modelId="{5F0E683C-7414-4027-80CC-A49C101D2EC6}">
      <dsp:nvSpPr>
        <dsp:cNvPr id="0" name=""/>
        <dsp:cNvSpPr/>
      </dsp:nvSpPr>
      <dsp:spPr>
        <a:xfrm>
          <a:off x="2868612" y="798728"/>
          <a:ext cx="2607829" cy="156469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dk2">
              <a:hueOff val="0"/>
              <a:satOff val="0"/>
              <a:lumOff val="0"/>
              <a:alphaOff val="0"/>
              <a:shade val="3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Colaboración estrecha con equipo de desarrollo CE</a:t>
          </a:r>
        </a:p>
      </dsp:txBody>
      <dsp:txXfrm>
        <a:off x="2868612" y="798728"/>
        <a:ext cx="2607829" cy="1564697"/>
      </dsp:txXfrm>
    </dsp:sp>
    <dsp:sp modelId="{63FD275C-6C4C-4564-8627-0032793769EF}">
      <dsp:nvSpPr>
        <dsp:cNvPr id="0" name=""/>
        <dsp:cNvSpPr/>
      </dsp:nvSpPr>
      <dsp:spPr>
        <a:xfrm>
          <a:off x="5737225" y="798728"/>
          <a:ext cx="2607829" cy="156469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dk2">
              <a:hueOff val="0"/>
              <a:satOff val="0"/>
              <a:lumOff val="0"/>
              <a:alphaOff val="0"/>
              <a:shade val="3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Agradecimientos expresos al Ministerio de Presidencia en la liberación de las versiones 2.1.0 y 3.0.0</a:t>
          </a:r>
        </a:p>
      </dsp:txBody>
      <dsp:txXfrm>
        <a:off x="5737225" y="798728"/>
        <a:ext cx="2607829" cy="1564697"/>
      </dsp:txXfrm>
    </dsp:sp>
    <dsp:sp modelId="{BD58CCE1-A138-41F4-B2E6-47D3F7B31B19}">
      <dsp:nvSpPr>
        <dsp:cNvPr id="0" name=""/>
        <dsp:cNvSpPr/>
      </dsp:nvSpPr>
      <dsp:spPr>
        <a:xfrm>
          <a:off x="1434306" y="2624208"/>
          <a:ext cx="2607829" cy="156469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dk2">
              <a:hueOff val="0"/>
              <a:satOff val="0"/>
              <a:lumOff val="0"/>
              <a:alphaOff val="0"/>
              <a:shade val="3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Interés creciente a raíz de las colaboraciones (EFOJ, EDPB)</a:t>
          </a:r>
        </a:p>
      </dsp:txBody>
      <dsp:txXfrm>
        <a:off x="1434306" y="2624208"/>
        <a:ext cx="2607829" cy="1564697"/>
      </dsp:txXfrm>
    </dsp:sp>
    <dsp:sp modelId="{5E766DBA-4ED5-4B84-85C3-CE613ABB715D}">
      <dsp:nvSpPr>
        <dsp:cNvPr id="0" name=""/>
        <dsp:cNvSpPr/>
      </dsp:nvSpPr>
      <dsp:spPr>
        <a:xfrm>
          <a:off x="4302918" y="2624208"/>
          <a:ext cx="2607829" cy="156469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dk2">
              <a:hueOff val="0"/>
              <a:satOff val="0"/>
              <a:lumOff val="0"/>
              <a:alphaOff val="0"/>
              <a:shade val="3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Solicitudes recientes: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- Misión a España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- Participación en eventos inicio presidencia española de la CE</a:t>
          </a:r>
        </a:p>
      </dsp:txBody>
      <dsp:txXfrm>
        <a:off x="4302918" y="2624208"/>
        <a:ext cx="2607829" cy="15646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1338B2-948D-4FD4-9053-FCC5AF6A225D}">
      <dsp:nvSpPr>
        <dsp:cNvPr id="0" name=""/>
        <dsp:cNvSpPr/>
      </dsp:nvSpPr>
      <dsp:spPr>
        <a:xfrm rot="16200000">
          <a:off x="-1653451" y="2501843"/>
          <a:ext cx="3803904" cy="396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49711" bIns="0" numCol="1" spcCol="1270" anchor="t" anchorCtr="0">
          <a:noAutofit/>
        </a:bodyPr>
        <a:lstStyle/>
        <a:p>
          <a:pPr marL="0" lvl="0" indent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>
              <a:latin typeface="Arial"/>
            </a:rPr>
            <a:t>Vocación europea</a:t>
          </a:r>
        </a:p>
        <a:p>
          <a:pPr marL="0" lvl="0" indent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000" kern="1200" dirty="0"/>
        </a:p>
      </dsp:txBody>
      <dsp:txXfrm>
        <a:off x="-1653451" y="2501843"/>
        <a:ext cx="3803904" cy="396523"/>
      </dsp:txXfrm>
    </dsp:sp>
    <dsp:sp modelId="{6AF537CA-CBCF-4B9D-A2F5-A9F9B5DEF4D4}">
      <dsp:nvSpPr>
        <dsp:cNvPr id="0" name=""/>
        <dsp:cNvSpPr/>
      </dsp:nvSpPr>
      <dsp:spPr>
        <a:xfrm>
          <a:off x="446762" y="798153"/>
          <a:ext cx="1975106" cy="38039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349711" rIns="9956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b="1" kern="1200" dirty="0">
              <a:latin typeface="Arial"/>
            </a:rPr>
            <a:t>Código abierto cedido por la UE</a:t>
          </a:r>
          <a:endParaRPr lang="es-ES" sz="1400" b="1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b="1" kern="1200" dirty="0">
              <a:latin typeface="Arial"/>
            </a:rPr>
            <a:t>Utiliza estándar específico para documentos legales (</a:t>
          </a:r>
          <a:r>
            <a:rPr lang="es-ES" sz="1400" b="1" kern="1200" dirty="0" err="1">
              <a:latin typeface="Arial"/>
            </a:rPr>
            <a:t>Akoma</a:t>
          </a:r>
          <a:r>
            <a:rPr lang="es-ES" sz="1400" b="1" kern="1200" dirty="0">
              <a:latin typeface="Arial"/>
            </a:rPr>
            <a:t> </a:t>
          </a:r>
          <a:r>
            <a:rPr lang="es-ES" sz="1400" b="1" kern="1200" dirty="0" err="1">
              <a:latin typeface="Arial"/>
            </a:rPr>
            <a:t>Ntoso</a:t>
          </a:r>
          <a:r>
            <a:rPr lang="es-ES" sz="1400" b="1" kern="1200" dirty="0">
              <a:latin typeface="Arial"/>
            </a:rPr>
            <a:t>)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b="1" kern="1200" dirty="0">
              <a:latin typeface="Arial"/>
            </a:rPr>
            <a:t>Reuniones mensuales con equipo desarrollo CE (varias menciones al Ministerio)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b="1" kern="1200" dirty="0">
              <a:latin typeface="Arial"/>
            </a:rPr>
            <a:t>Utilizado en normas CE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400" b="1" kern="1200" dirty="0"/>
        </a:p>
      </dsp:txBody>
      <dsp:txXfrm>
        <a:off x="446762" y="798153"/>
        <a:ext cx="1975106" cy="3803904"/>
      </dsp:txXfrm>
    </dsp:sp>
    <dsp:sp modelId="{FF68108A-14FE-43BE-803C-9A4D6DECB872}">
      <dsp:nvSpPr>
        <dsp:cNvPr id="0" name=""/>
        <dsp:cNvSpPr/>
      </dsp:nvSpPr>
      <dsp:spPr>
        <a:xfrm>
          <a:off x="50239" y="274742"/>
          <a:ext cx="793046" cy="793046"/>
        </a:xfrm>
        <a:prstGeom prst="rect">
          <a:avLst/>
        </a:prstGeom>
        <a:blipFill rotWithShape="1">
          <a:blip xmlns:r="http://schemas.openxmlformats.org/officeDocument/2006/relationships" r:embed="rId1"/>
          <a:srcRect/>
          <a:stretch>
            <a:fillRect t="-3000" b="-3000"/>
          </a:stretch>
        </a:blip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063534-1BC2-4D14-8F8E-22AEA28E8A36}">
      <dsp:nvSpPr>
        <dsp:cNvPr id="0" name=""/>
        <dsp:cNvSpPr/>
      </dsp:nvSpPr>
      <dsp:spPr>
        <a:xfrm rot="16200000">
          <a:off x="1225294" y="2501843"/>
          <a:ext cx="3803904" cy="396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49711" bIns="0" numCol="1" spcCol="1270" anchor="t" anchorCtr="0">
          <a:noAutofit/>
        </a:bodyPr>
        <a:lstStyle/>
        <a:p>
          <a:pPr marL="0" lvl="0" indent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>
              <a:latin typeface="Arial"/>
            </a:rPr>
            <a:t>Adaptación en España</a:t>
          </a:r>
        </a:p>
        <a:p>
          <a:pPr marL="0" lvl="0" indent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050" kern="1200" dirty="0"/>
        </a:p>
      </dsp:txBody>
      <dsp:txXfrm>
        <a:off x="1225294" y="2501843"/>
        <a:ext cx="3803904" cy="396523"/>
      </dsp:txXfrm>
    </dsp:sp>
    <dsp:sp modelId="{191D3AD0-B3F2-4895-A9A2-059B8D6AFE02}">
      <dsp:nvSpPr>
        <dsp:cNvPr id="0" name=""/>
        <dsp:cNvSpPr/>
      </dsp:nvSpPr>
      <dsp:spPr>
        <a:xfrm>
          <a:off x="3325508" y="798153"/>
          <a:ext cx="1975106" cy="3803904"/>
        </a:xfrm>
        <a:prstGeom prst="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349711" rIns="9956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b="1" kern="1200">
              <a:latin typeface="Arial"/>
            </a:rPr>
            <a:t>Adaptación a la tradición normativa española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b="1" kern="1200" dirty="0">
              <a:latin typeface="Arial"/>
            </a:rPr>
            <a:t>Siguiendo directrices de técnica normativa y mejores prácticas de la UE (AKN4EU)</a:t>
          </a:r>
          <a:endParaRPr lang="es-ES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b="1" kern="1200" dirty="0">
              <a:solidFill>
                <a:prstClr val="white"/>
              </a:solidFill>
              <a:latin typeface="Arial"/>
              <a:ea typeface="+mn-ea"/>
              <a:cs typeface="+mn-cs"/>
            </a:rPr>
            <a:t>Redacción de texto legal y MAIN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b="1" kern="1200" dirty="0">
              <a:latin typeface="Arial"/>
            </a:rPr>
            <a:t>Importación de textos directamente del BOE</a:t>
          </a:r>
          <a:endParaRPr lang="es-ES" sz="1400" b="1" kern="1200" dirty="0">
            <a:solidFill>
              <a:prstClr val="white"/>
            </a:solidFill>
            <a:latin typeface="Arial"/>
            <a:ea typeface="+mn-ea"/>
            <a:cs typeface="+mn-cs"/>
          </a:endParaRPr>
        </a:p>
      </dsp:txBody>
      <dsp:txXfrm>
        <a:off x="3325508" y="798153"/>
        <a:ext cx="1975106" cy="3803904"/>
      </dsp:txXfrm>
    </dsp:sp>
    <dsp:sp modelId="{A72B44A4-B956-462D-BC76-933D313EA6E5}">
      <dsp:nvSpPr>
        <dsp:cNvPr id="0" name=""/>
        <dsp:cNvSpPr/>
      </dsp:nvSpPr>
      <dsp:spPr>
        <a:xfrm>
          <a:off x="2928985" y="274742"/>
          <a:ext cx="793046" cy="793046"/>
        </a:xfrm>
        <a:prstGeom prst="rect">
          <a:avLst/>
        </a:prstGeom>
        <a:blipFill rotWithShape="1">
          <a:blip xmlns:r="http://schemas.openxmlformats.org/officeDocument/2006/relationships" r:embed="rId2"/>
          <a:srcRect/>
          <a:stretch>
            <a:fillRect l="-16000" r="-16000"/>
          </a:stretch>
        </a:blip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78243B-CC79-4EB5-90C1-CBD5878C39C1}">
      <dsp:nvSpPr>
        <dsp:cNvPr id="0" name=""/>
        <dsp:cNvSpPr/>
      </dsp:nvSpPr>
      <dsp:spPr>
        <a:xfrm rot="16200000">
          <a:off x="4104041" y="2501843"/>
          <a:ext cx="3803904" cy="396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49711" bIns="0" numCol="1" spcCol="1270" anchor="t" anchorCtr="0">
          <a:noAutofit/>
        </a:bodyPr>
        <a:lstStyle/>
        <a:p>
          <a:pPr marL="0" lvl="0" indent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Puntos clave</a:t>
          </a:r>
        </a:p>
      </dsp:txBody>
      <dsp:txXfrm>
        <a:off x="4104041" y="2501843"/>
        <a:ext cx="3803904" cy="396523"/>
      </dsp:txXfrm>
    </dsp:sp>
    <dsp:sp modelId="{F8030A09-DFBF-43DB-99E2-C7D5EABA838C}">
      <dsp:nvSpPr>
        <dsp:cNvPr id="0" name=""/>
        <dsp:cNvSpPr/>
      </dsp:nvSpPr>
      <dsp:spPr>
        <a:xfrm>
          <a:off x="6204254" y="798153"/>
          <a:ext cx="1975106" cy="3803904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349711" rIns="9956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kern="1200" dirty="0" err="1"/>
            <a:t>Exportación</a:t>
          </a:r>
          <a:r>
            <a:rPr lang="en-US" sz="1400" b="1" kern="1200" dirty="0"/>
            <a:t> a PDF y DOCX</a:t>
          </a:r>
          <a:endParaRPr lang="es-ES" sz="1400" b="1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b="1" kern="1200" dirty="0"/>
            <a:t>Control de versiones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b="1" kern="1200" dirty="0"/>
            <a:t>Referencias internas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b="1" kern="1200" dirty="0">
              <a:solidFill>
                <a:prstClr val="white"/>
              </a:solidFill>
              <a:latin typeface="Arial"/>
              <a:ea typeface="+mn-ea"/>
              <a:cs typeface="+mn-cs"/>
            </a:rPr>
            <a:t>Generación de documentos entrada a CGSEYS y CM 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b="1" kern="1200" dirty="0">
              <a:solidFill>
                <a:prstClr val="white"/>
              </a:solidFill>
              <a:latin typeface="Arial"/>
              <a:ea typeface="+mn-ea"/>
              <a:cs typeface="+mn-cs"/>
            </a:rPr>
            <a:t>Integración con el ecosistema de aplicaciones del MPRE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400" b="1" kern="1200" dirty="0">
            <a:solidFill>
              <a:prstClr val="white"/>
            </a:solidFill>
            <a:latin typeface="Arial"/>
            <a:ea typeface="+mn-ea"/>
            <a:cs typeface="+mn-cs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400" kern="1200" dirty="0">
            <a:latin typeface="Arial"/>
          </a:endParaRPr>
        </a:p>
      </dsp:txBody>
      <dsp:txXfrm>
        <a:off x="6204254" y="798153"/>
        <a:ext cx="1975106" cy="3803904"/>
      </dsp:txXfrm>
    </dsp:sp>
    <dsp:sp modelId="{453046FC-96B2-4AEE-B42A-05CA9EE5FC3E}">
      <dsp:nvSpPr>
        <dsp:cNvPr id="0" name=""/>
        <dsp:cNvSpPr/>
      </dsp:nvSpPr>
      <dsp:spPr>
        <a:xfrm>
          <a:off x="5807731" y="274742"/>
          <a:ext cx="793046" cy="793046"/>
        </a:xfrm>
        <a:prstGeom prst="rect">
          <a:avLst/>
        </a:prstGeom>
        <a:blipFill>
          <a:blip xmlns:r="http://schemas.openxmlformats.org/officeDocument/2006/relationships" r:embed="rId3"/>
          <a:srcRect/>
          <a:stretch>
            <a:fillRect/>
          </a:stretch>
        </a:blip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086FD2-FA63-43F2-B3D4-C84F194A745E}">
      <dsp:nvSpPr>
        <dsp:cNvPr id="0" name=""/>
        <dsp:cNvSpPr/>
      </dsp:nvSpPr>
      <dsp:spPr>
        <a:xfrm>
          <a:off x="1988633" y="113206"/>
          <a:ext cx="6240965" cy="13691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Ley de Eficiencia Digital del Servicio Público de Justicia.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Comienzo Febrero 2021. Finalizado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En curso pilotos disposiciones modificativas.</a:t>
          </a:r>
        </a:p>
      </dsp:txBody>
      <dsp:txXfrm>
        <a:off x="1988633" y="284351"/>
        <a:ext cx="5727530" cy="1026869"/>
      </dsp:txXfrm>
    </dsp:sp>
    <dsp:sp modelId="{E2690E53-7FBD-478A-BBF3-C4472A1101A5}">
      <dsp:nvSpPr>
        <dsp:cNvPr id="0" name=""/>
        <dsp:cNvSpPr/>
      </dsp:nvSpPr>
      <dsp:spPr>
        <a:xfrm>
          <a:off x="0" y="283575"/>
          <a:ext cx="1981562" cy="11344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Ministerio de Justicia</a:t>
          </a:r>
        </a:p>
      </dsp:txBody>
      <dsp:txXfrm>
        <a:off x="55378" y="338953"/>
        <a:ext cx="1870806" cy="1023672"/>
      </dsp:txXfrm>
    </dsp:sp>
    <dsp:sp modelId="{4DA9BEEE-49A8-45DB-9C08-D33F99DB90FA}">
      <dsp:nvSpPr>
        <dsp:cNvPr id="0" name=""/>
        <dsp:cNvSpPr/>
      </dsp:nvSpPr>
      <dsp:spPr>
        <a:xfrm>
          <a:off x="2011587" y="1463800"/>
          <a:ext cx="6218011" cy="103715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Ley Orgánica del Sistema Universitario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Comienzo Junio 2021. Finalizado.</a:t>
          </a:r>
        </a:p>
      </dsp:txBody>
      <dsp:txXfrm>
        <a:off x="2011587" y="1593444"/>
        <a:ext cx="5829078" cy="777866"/>
      </dsp:txXfrm>
    </dsp:sp>
    <dsp:sp modelId="{B50CB3D0-06EB-4DD3-AB4E-36A5648D8AEE}">
      <dsp:nvSpPr>
        <dsp:cNvPr id="0" name=""/>
        <dsp:cNvSpPr/>
      </dsp:nvSpPr>
      <dsp:spPr>
        <a:xfrm>
          <a:off x="0" y="1509733"/>
          <a:ext cx="2009182" cy="9085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Ministerio de Universidades</a:t>
          </a:r>
        </a:p>
      </dsp:txBody>
      <dsp:txXfrm>
        <a:off x="44352" y="1554085"/>
        <a:ext cx="1920478" cy="819853"/>
      </dsp:txXfrm>
    </dsp:sp>
    <dsp:sp modelId="{F35CA309-48F1-49F7-BB54-DB6CB3779134}">
      <dsp:nvSpPr>
        <dsp:cNvPr id="0" name=""/>
        <dsp:cNvSpPr/>
      </dsp:nvSpPr>
      <dsp:spPr>
        <a:xfrm>
          <a:off x="2026814" y="2505079"/>
          <a:ext cx="6202772" cy="109468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RD por el que se regula el etiquetado accesible de productos de consumo de especial relevancia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Comienzo Julio 2022</a:t>
          </a:r>
        </a:p>
      </dsp:txBody>
      <dsp:txXfrm>
        <a:off x="2026814" y="2641914"/>
        <a:ext cx="5792267" cy="821011"/>
      </dsp:txXfrm>
    </dsp:sp>
    <dsp:sp modelId="{92043895-ACF7-416E-91AF-3ADCAE746ACE}">
      <dsp:nvSpPr>
        <dsp:cNvPr id="0" name=""/>
        <dsp:cNvSpPr/>
      </dsp:nvSpPr>
      <dsp:spPr>
        <a:xfrm>
          <a:off x="0" y="2645776"/>
          <a:ext cx="2025159" cy="8504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Ministerio de Consumo</a:t>
          </a:r>
        </a:p>
      </dsp:txBody>
      <dsp:txXfrm>
        <a:off x="41516" y="2687292"/>
        <a:ext cx="1942127" cy="76743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193ABC-7334-4EB6-BA2A-0B8E93282ED4}">
      <dsp:nvSpPr>
        <dsp:cNvPr id="0" name=""/>
        <dsp:cNvSpPr/>
      </dsp:nvSpPr>
      <dsp:spPr>
        <a:xfrm>
          <a:off x="0" y="283791"/>
          <a:ext cx="8397806" cy="257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1763" tIns="354076" rIns="651763" bIns="128016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200" kern="1200" dirty="0"/>
            <a:t>Gestión del cambio compleja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200" kern="1200" dirty="0"/>
            <a:t>Mayor potencial con mayor número intervinientes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200" kern="1200" dirty="0"/>
            <a:t>Funcionalidades mas valoradas: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s-ES" sz="1800" kern="1200" dirty="0"/>
            <a:t>Exportación PDF/Word con índice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s-ES" sz="1800" kern="1200" dirty="0"/>
            <a:t>Referencias internas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s-ES" sz="1800" kern="1200" dirty="0"/>
            <a:t>Sugerencias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s-ES" sz="1800" kern="1200" dirty="0"/>
            <a:t>Control de versiones</a:t>
          </a:r>
        </a:p>
      </dsp:txBody>
      <dsp:txXfrm>
        <a:off x="0" y="283791"/>
        <a:ext cx="8397806" cy="2570400"/>
      </dsp:txXfrm>
    </dsp:sp>
    <dsp:sp modelId="{8A2B363D-2B5D-4731-AA1F-83FD05D53536}">
      <dsp:nvSpPr>
        <dsp:cNvPr id="0" name=""/>
        <dsp:cNvSpPr/>
      </dsp:nvSpPr>
      <dsp:spPr>
        <a:xfrm>
          <a:off x="419890" y="32870"/>
          <a:ext cx="5878464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192" tIns="0" rIns="222192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Lecciones aprendidas</a:t>
          </a:r>
        </a:p>
      </dsp:txBody>
      <dsp:txXfrm>
        <a:off x="444388" y="57368"/>
        <a:ext cx="5829468" cy="452844"/>
      </dsp:txXfrm>
    </dsp:sp>
    <dsp:sp modelId="{01276A19-4C9A-486B-BCB2-204819E98BF8}">
      <dsp:nvSpPr>
        <dsp:cNvPr id="0" name=""/>
        <dsp:cNvSpPr/>
      </dsp:nvSpPr>
      <dsp:spPr>
        <a:xfrm>
          <a:off x="0" y="3196911"/>
          <a:ext cx="8397806" cy="15797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1763" tIns="354076" rIns="651763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 dirty="0"/>
            <a:t>Agilidad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 dirty="0"/>
            <a:t>Referencias internas y exportaciones</a:t>
          </a:r>
          <a:endParaRPr lang="es-ES" sz="18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Integración comentarios de otras fuentes</a:t>
          </a:r>
        </a:p>
      </dsp:txBody>
      <dsp:txXfrm>
        <a:off x="0" y="3196911"/>
        <a:ext cx="8397806" cy="1579725"/>
      </dsp:txXfrm>
    </dsp:sp>
    <dsp:sp modelId="{3D79E5F5-67EA-49A9-87DA-5898F0110DC9}">
      <dsp:nvSpPr>
        <dsp:cNvPr id="0" name=""/>
        <dsp:cNvSpPr/>
      </dsp:nvSpPr>
      <dsp:spPr>
        <a:xfrm>
          <a:off x="419890" y="2945991"/>
          <a:ext cx="5878464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192" tIns="0" rIns="222192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Puntos de mejora</a:t>
          </a:r>
        </a:p>
      </dsp:txBody>
      <dsp:txXfrm>
        <a:off x="444388" y="2970489"/>
        <a:ext cx="5829468" cy="45284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62399E-EC8B-4900-A34E-74FFD424B2EE}">
      <dsp:nvSpPr>
        <dsp:cNvPr id="0" name=""/>
        <dsp:cNvSpPr/>
      </dsp:nvSpPr>
      <dsp:spPr>
        <a:xfrm>
          <a:off x="58604" y="0"/>
          <a:ext cx="7537438" cy="4710899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F84F61-3653-4B74-AADC-5CADE369EF90}">
      <dsp:nvSpPr>
        <dsp:cNvPr id="0" name=""/>
        <dsp:cNvSpPr/>
      </dsp:nvSpPr>
      <dsp:spPr>
        <a:xfrm>
          <a:off x="801041" y="3503024"/>
          <a:ext cx="173361" cy="173361"/>
        </a:xfrm>
        <a:prstGeom prst="ellipse">
          <a:avLst/>
        </a:prstGeom>
        <a:solidFill>
          <a:srgbClr val="00B050"/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515E51-11E7-4867-B26C-3B5482092261}">
      <dsp:nvSpPr>
        <dsp:cNvPr id="0" name=""/>
        <dsp:cNvSpPr/>
      </dsp:nvSpPr>
      <dsp:spPr>
        <a:xfrm>
          <a:off x="555697" y="3785117"/>
          <a:ext cx="1918349" cy="925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86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Exportación formatos entrada </a:t>
          </a:r>
          <a:r>
            <a:rPr lang="es-ES" sz="1600" kern="1200" dirty="0" err="1"/>
            <a:t>CGSEyS</a:t>
          </a:r>
          <a:r>
            <a:rPr lang="es-ES" sz="1600" kern="1200" dirty="0"/>
            <a:t> y CM</a:t>
          </a:r>
        </a:p>
      </dsp:txBody>
      <dsp:txXfrm>
        <a:off x="555697" y="3785117"/>
        <a:ext cx="1918349" cy="925781"/>
      </dsp:txXfrm>
    </dsp:sp>
    <dsp:sp modelId="{72207EEB-B0D5-4AD4-9AAE-AB9157860F7C}">
      <dsp:nvSpPr>
        <dsp:cNvPr id="0" name=""/>
        <dsp:cNvSpPr/>
      </dsp:nvSpPr>
      <dsp:spPr>
        <a:xfrm>
          <a:off x="1300064" y="3016995"/>
          <a:ext cx="271347" cy="271347"/>
        </a:xfrm>
        <a:prstGeom prst="ellipse">
          <a:avLst/>
        </a:prstGeom>
        <a:solidFill>
          <a:srgbClr val="00B050"/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F273D0-3FF6-4A46-AA03-43120394DAFA}">
      <dsp:nvSpPr>
        <dsp:cNvPr id="0" name=""/>
        <dsp:cNvSpPr/>
      </dsp:nvSpPr>
      <dsp:spPr>
        <a:xfrm>
          <a:off x="1343954" y="3257570"/>
          <a:ext cx="1961366" cy="5243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782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Generación desde formulario</a:t>
          </a:r>
        </a:p>
      </dsp:txBody>
      <dsp:txXfrm>
        <a:off x="1343954" y="3257570"/>
        <a:ext cx="1961366" cy="524357"/>
      </dsp:txXfrm>
    </dsp:sp>
    <dsp:sp modelId="{A341DDCD-FACD-4FA8-930C-51690ABB7CE3}">
      <dsp:nvSpPr>
        <dsp:cNvPr id="0" name=""/>
        <dsp:cNvSpPr/>
      </dsp:nvSpPr>
      <dsp:spPr>
        <a:xfrm>
          <a:off x="2031044" y="2393115"/>
          <a:ext cx="361797" cy="361797"/>
        </a:xfrm>
        <a:prstGeom prst="ellipse">
          <a:avLst/>
        </a:prstGeom>
        <a:solidFill>
          <a:srgbClr val="00B050"/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2C7102-CB00-48AC-B0F3-4E8DE19238CD}">
      <dsp:nvSpPr>
        <dsp:cNvPr id="0" name=""/>
        <dsp:cNvSpPr/>
      </dsp:nvSpPr>
      <dsp:spPr>
        <a:xfrm>
          <a:off x="3615958" y="2128476"/>
          <a:ext cx="1138148" cy="737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1709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Mejoras agilidad</a:t>
          </a:r>
        </a:p>
      </dsp:txBody>
      <dsp:txXfrm>
        <a:off x="3615958" y="2128476"/>
        <a:ext cx="1138148" cy="737600"/>
      </dsp:txXfrm>
    </dsp:sp>
    <dsp:sp modelId="{F1AEB09D-6278-491C-85BC-98707856D37E}">
      <dsp:nvSpPr>
        <dsp:cNvPr id="0" name=""/>
        <dsp:cNvSpPr/>
      </dsp:nvSpPr>
      <dsp:spPr>
        <a:xfrm>
          <a:off x="3338006" y="1704616"/>
          <a:ext cx="467321" cy="4673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2409F5-61D3-401B-9CA3-415EB2B132CF}">
      <dsp:nvSpPr>
        <dsp:cNvPr id="0" name=""/>
        <dsp:cNvSpPr/>
      </dsp:nvSpPr>
      <dsp:spPr>
        <a:xfrm>
          <a:off x="4663368" y="1687918"/>
          <a:ext cx="1877982" cy="16308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24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Integración cambios desde documento Word</a:t>
          </a:r>
        </a:p>
      </dsp:txBody>
      <dsp:txXfrm>
        <a:off x="4663368" y="1687918"/>
        <a:ext cx="1877982" cy="1630861"/>
      </dsp:txXfrm>
    </dsp:sp>
    <dsp:sp modelId="{912A9C61-215C-4286-A833-11585254B161}">
      <dsp:nvSpPr>
        <dsp:cNvPr id="0" name=""/>
        <dsp:cNvSpPr/>
      </dsp:nvSpPr>
      <dsp:spPr>
        <a:xfrm>
          <a:off x="4532040" y="1147826"/>
          <a:ext cx="595457" cy="5954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13C8EA-6830-44CD-980B-F95C80137FE2}">
      <dsp:nvSpPr>
        <dsp:cNvPr id="0" name=""/>
        <dsp:cNvSpPr/>
      </dsp:nvSpPr>
      <dsp:spPr>
        <a:xfrm>
          <a:off x="2207482" y="2581678"/>
          <a:ext cx="2012224" cy="1306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5521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Interfaz mejorado comentarios y sugerencias</a:t>
          </a:r>
        </a:p>
      </dsp:txBody>
      <dsp:txXfrm>
        <a:off x="2207482" y="2581678"/>
        <a:ext cx="2012224" cy="130693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667660-4F87-4795-8356-5AAD63A3F7B9}">
      <dsp:nvSpPr>
        <dsp:cNvPr id="0" name=""/>
        <dsp:cNvSpPr/>
      </dsp:nvSpPr>
      <dsp:spPr>
        <a:xfrm>
          <a:off x="0" y="360634"/>
          <a:ext cx="8229600" cy="4863989"/>
        </a:xfrm>
        <a:prstGeom prst="rect">
          <a:avLst/>
        </a:prstGeom>
        <a:solidFill>
          <a:srgbClr val="002060"/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 dirty="0">
            <a:solidFill>
              <a:schemeClr val="bg1"/>
            </a:solidFill>
          </a:endParaRPr>
        </a:p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 dirty="0">
            <a:solidFill>
              <a:schemeClr val="bg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800" b="1" i="1" kern="1200" dirty="0">
            <a:solidFill>
              <a:schemeClr val="bg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b="1" i="1" kern="1200" dirty="0">
              <a:solidFill>
                <a:schemeClr val="bg1"/>
              </a:solidFill>
            </a:rPr>
            <a:t>Contáctanos:</a:t>
          </a: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800" b="1" i="1" kern="1200" dirty="0">
            <a:solidFill>
              <a:schemeClr val="bg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b="1" i="1" kern="1200" dirty="0">
              <a:solidFill>
                <a:schemeClr val="bg1"/>
              </a:solidFill>
            </a:rPr>
            <a:t>BzLEOS-AGE@mpr.es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400" b="1" kern="1200" dirty="0">
            <a:solidFill>
              <a:schemeClr val="bg1"/>
            </a:solidFill>
          </a:endParaRPr>
        </a:p>
      </dsp:txBody>
      <dsp:txXfrm>
        <a:off x="0" y="360634"/>
        <a:ext cx="8229600" cy="48639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A0C703-0192-4687-A18C-3C67103C9E47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1233488"/>
            <a:ext cx="4440237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4212" y="4751219"/>
            <a:ext cx="539369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18971" y="9377317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71B526-BBAE-4044-ADAB-DB734C4C79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9312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1B526-BBAE-4044-ADAB-DB734C4C7910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3156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4000" b="1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1B22B-ABD1-402A-A24B-BC23424A28F1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E8612-6175-4B51-8664-593C5013FC6A}" type="slidenum">
              <a:rPr lang="es-ES" smtClean="0"/>
              <a:t>‹Nº›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1B22B-ABD1-402A-A24B-BC23424A28F1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E8612-6175-4B51-8664-593C5013FC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1B22B-ABD1-402A-A24B-BC23424A28F1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E8612-6175-4B51-8664-593C5013FC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1B22B-ABD1-402A-A24B-BC23424A28F1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E8612-6175-4B51-8664-593C5013FC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1B22B-ABD1-402A-A24B-BC23424A28F1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E8612-6175-4B51-8664-593C5013FC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6233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1B22B-ABD1-402A-A24B-BC23424A28F1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E8612-6175-4B51-8664-593C5013FC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1B22B-ABD1-402A-A24B-BC23424A28F1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E8612-6175-4B51-8664-593C5013FC6A}" type="slidenum">
              <a:rPr lang="es-ES" smtClean="0"/>
              <a:t>‹Nº›</a:t>
            </a:fld>
            <a:endParaRPr lang="es-E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1B22B-ABD1-402A-A24B-BC23424A28F1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E8612-6175-4B51-8664-593C5013FC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1B22B-ABD1-402A-A24B-BC23424A28F1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E8612-6175-4B51-8664-593C5013FC6A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1B22B-ABD1-402A-A24B-BC23424A28F1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E8612-6175-4B51-8664-593C5013FC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1B22B-ABD1-402A-A24B-BC23424A28F1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E8612-6175-4B51-8664-593C5013FC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1B22B-ABD1-402A-A24B-BC23424A28F1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E8612-6175-4B51-8664-593C5013FC6A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152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84784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6528685"/>
            <a:ext cx="9144000" cy="3325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45310"/>
            <a:ext cx="2895600" cy="299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8A1B22B-ABD1-402A-A24B-BC23424A28F1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6545310"/>
            <a:ext cx="4114800" cy="299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6545310"/>
            <a:ext cx="1066800" cy="299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D47E8612-6175-4B51-8664-593C5013FC6A}" type="slidenum">
              <a:rPr lang="es-ES" smtClean="0"/>
              <a:t>‹Nº›</a:t>
            </a:fld>
            <a:endParaRPr lang="es-ES"/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2536" y="0"/>
            <a:ext cx="3468600" cy="676800"/>
          </a:xfrm>
          <a:prstGeom prst="rect">
            <a:avLst/>
          </a:prstGeom>
        </p:spPr>
      </p:pic>
      <p:sp>
        <p:nvSpPr>
          <p:cNvPr id="9" name="8 Rectángulo"/>
          <p:cNvSpPr>
            <a:spLocks/>
          </p:cNvSpPr>
          <p:nvPr/>
        </p:nvSpPr>
        <p:spPr>
          <a:xfrm>
            <a:off x="1259632" y="0"/>
            <a:ext cx="7884369" cy="676800"/>
          </a:xfrm>
          <a:prstGeom prst="rect">
            <a:avLst/>
          </a:prstGeom>
          <a:solidFill>
            <a:srgbClr val="FFD30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mprleosage:8080/leos-pilot/help/LEOS_00_Introduccion.mp4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mprleosage.ia.mpr.es/leos-pilot/help/LEOS_00_Introduccion.mp4" TargetMode="External"/><Relationship Id="rId4" Type="http://schemas.openxmlformats.org/officeDocument/2006/relationships/hyperlink" Target="https://mprleosage.dom.mpr.es/leos-pilot/help/LEOS_00_Introduccion.mp4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2555768"/>
            <a:ext cx="8064896" cy="864096"/>
          </a:xfrm>
        </p:spPr>
        <p:txBody>
          <a:bodyPr anchor="t"/>
          <a:lstStyle/>
          <a:p>
            <a:pPr algn="ctr"/>
            <a:r>
              <a:rPr lang="es-ES_tradnl" sz="3600"/>
              <a:t>LEOS</a:t>
            </a:r>
            <a:br>
              <a:rPr lang="es-ES_tradnl" sz="3600"/>
            </a:br>
            <a:br>
              <a:rPr lang="es-ES_tradnl" sz="3600"/>
            </a:br>
            <a:r>
              <a:rPr lang="es-ES" sz="2000"/>
              <a:t>Ministerio de la presidencia, relaciones con las cortes Y MEMORIA DEMOCRÁTICA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5589240"/>
            <a:ext cx="6400800" cy="288032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es-ES_tradnl" dirty="0"/>
              <a:t>Septiembre de 2022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78869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0D4A27-9B71-4282-9B4D-98CDF3316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560" y="875445"/>
            <a:ext cx="8229600" cy="61528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2700" dirty="0">
                <a:cs typeface="Arial"/>
              </a:rPr>
              <a:t>Pilotos LEOS</a:t>
            </a:r>
            <a:br>
              <a:rPr lang="es-ES" sz="3600" dirty="0">
                <a:cs typeface="Arial"/>
              </a:rPr>
            </a:br>
            <a:endParaRPr lang="es-ES" sz="1800" dirty="0">
              <a:cs typeface="Arial"/>
            </a:endParaRPr>
          </a:p>
        </p:txBody>
      </p:sp>
      <p:sp>
        <p:nvSpPr>
          <p:cNvPr id="39" name="Marcador de número de diapositiva 4">
            <a:extLst>
              <a:ext uri="{FF2B5EF4-FFF2-40B4-BE49-F238E27FC236}">
                <a16:creationId xmlns:a16="http://schemas.microsoft.com/office/drawing/2014/main" id="{0913FBB9-AAFD-4260-BE64-3171C6C6C728}"/>
              </a:ext>
            </a:extLst>
          </p:cNvPr>
          <p:cNvSpPr>
            <a:spLocks noGrp="1"/>
          </p:cNvSpPr>
          <p:nvPr/>
        </p:nvSpPr>
        <p:spPr>
          <a:xfrm>
            <a:off x="7226080" y="6319681"/>
            <a:ext cx="1066800" cy="299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7E8612-6175-4B51-8664-593C5013FC6A}" type="slidenum">
              <a:rPr lang="es-ES" smtClean="0"/>
              <a:pPr/>
              <a:t>10</a:t>
            </a:fld>
            <a:endParaRPr lang="es-ES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D623E99C-E6D2-461F-8207-436F8C1B51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2884783"/>
              </p:ext>
            </p:extLst>
          </p:nvPr>
        </p:nvGraphicFramePr>
        <p:xfrm>
          <a:off x="425559" y="1162461"/>
          <a:ext cx="8229599" cy="3752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Grupo 8">
            <a:extLst>
              <a:ext uri="{FF2B5EF4-FFF2-40B4-BE49-F238E27FC236}">
                <a16:creationId xmlns:a16="http://schemas.microsoft.com/office/drawing/2014/main" id="{10DA277D-ECDF-480F-A2B3-1C35CD4BCA59}"/>
              </a:ext>
            </a:extLst>
          </p:cNvPr>
          <p:cNvGrpSpPr/>
          <p:nvPr/>
        </p:nvGrpSpPr>
        <p:grpSpPr>
          <a:xfrm>
            <a:off x="488841" y="5116945"/>
            <a:ext cx="8378068" cy="1352366"/>
            <a:chOff x="140092" y="1888521"/>
            <a:chExt cx="2056741" cy="1694901"/>
          </a:xfrm>
          <a:solidFill>
            <a:schemeClr val="accent4">
              <a:lumMod val="75000"/>
            </a:schemeClr>
          </a:solidFill>
        </p:grpSpPr>
        <p:sp>
          <p:nvSpPr>
            <p:cNvPr id="10" name="Rectángulo: esquinas redondeadas 9">
              <a:extLst>
                <a:ext uri="{FF2B5EF4-FFF2-40B4-BE49-F238E27FC236}">
                  <a16:creationId xmlns:a16="http://schemas.microsoft.com/office/drawing/2014/main" id="{C2C0CECA-2324-4711-9E5D-62A56058F158}"/>
                </a:ext>
              </a:extLst>
            </p:cNvPr>
            <p:cNvSpPr/>
            <p:nvPr/>
          </p:nvSpPr>
          <p:spPr>
            <a:xfrm>
              <a:off x="140092" y="1888521"/>
              <a:ext cx="2056741" cy="1694901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ectángulo: esquinas redondeadas 4">
              <a:extLst>
                <a:ext uri="{FF2B5EF4-FFF2-40B4-BE49-F238E27FC236}">
                  <a16:creationId xmlns:a16="http://schemas.microsoft.com/office/drawing/2014/main" id="{77352A4E-E5B6-47EB-BB47-BA4F68F126FB}"/>
                </a:ext>
              </a:extLst>
            </p:cNvPr>
            <p:cNvSpPr txBox="1"/>
            <p:nvPr/>
          </p:nvSpPr>
          <p:spPr>
            <a:xfrm>
              <a:off x="222830" y="1971259"/>
              <a:ext cx="1891265" cy="152942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45720" rIns="91440" bIns="45720" numCol="1" spcCol="1270" anchor="ctr" anchorCtr="0">
              <a:noAutofit/>
            </a:bodyPr>
            <a:lstStyle/>
            <a:p>
              <a:pPr marL="0" lvl="0" indent="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dirty="0"/>
                <a:t>Incluye en todo caso:</a:t>
              </a:r>
            </a:p>
            <a:p>
              <a:pPr marL="342900" lvl="0" indent="-34290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Char char="-"/>
              </a:pPr>
              <a:r>
                <a:rPr lang="es-ES" dirty="0"/>
                <a:t>Sesiones formativas</a:t>
              </a:r>
            </a:p>
            <a:p>
              <a:pPr marL="342900" lvl="0" indent="-34290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Char char="-"/>
              </a:pPr>
              <a:r>
                <a:rPr lang="es-ES" kern="1200" dirty="0"/>
                <a:t>R</a:t>
              </a:r>
              <a:r>
                <a:rPr lang="es-ES" dirty="0"/>
                <a:t>egistro de mejoras</a:t>
              </a:r>
            </a:p>
            <a:p>
              <a:pPr marL="342900" lvl="0" indent="-34290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Char char="-"/>
              </a:pPr>
              <a:r>
                <a:rPr lang="es-ES" kern="1200" dirty="0"/>
                <a:t>Soporte directo</a:t>
              </a:r>
              <a:endParaRPr lang="es-ES" sz="2000" kern="1200" dirty="0"/>
            </a:p>
          </p:txBody>
        </p:sp>
      </p:grpSp>
      <p:sp>
        <p:nvSpPr>
          <p:cNvPr id="8" name="Rectángulo: esquinas redondeadas 4">
            <a:extLst>
              <a:ext uri="{FF2B5EF4-FFF2-40B4-BE49-F238E27FC236}">
                <a16:creationId xmlns:a16="http://schemas.microsoft.com/office/drawing/2014/main" id="{4D6D2DCE-DB58-4418-9FD2-2FB2DE1A43FD}"/>
              </a:ext>
            </a:extLst>
          </p:cNvPr>
          <p:cNvSpPr txBox="1"/>
          <p:nvPr/>
        </p:nvSpPr>
        <p:spPr>
          <a:xfrm>
            <a:off x="488841" y="4762223"/>
            <a:ext cx="8304177" cy="288705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45720" rIns="91440" bIns="45720" numCol="1" spcCol="1270" anchor="ctr" anchorCtr="0">
            <a:noAutofit/>
          </a:bodyPr>
          <a:lstStyle/>
          <a:p>
            <a:pPr marL="0" lvl="0" indent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ES" sz="2000" dirty="0"/>
              <a:t>Otros: Ministerio de Trabajo y Ministerio Agricultura</a:t>
            </a:r>
          </a:p>
        </p:txBody>
      </p:sp>
    </p:spTree>
    <p:extLst>
      <p:ext uri="{BB962C8B-B14F-4D97-AF65-F5344CB8AC3E}">
        <p14:creationId xmlns:p14="http://schemas.microsoft.com/office/powerpoint/2010/main" val="403573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0D4A27-9B71-4282-9B4D-98CDF3316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560" y="875445"/>
            <a:ext cx="8229600" cy="61528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2700" dirty="0">
                <a:cs typeface="Arial"/>
              </a:rPr>
              <a:t>Pilotos LEOS</a:t>
            </a:r>
            <a:br>
              <a:rPr lang="es-ES" sz="3600" dirty="0">
                <a:cs typeface="Arial"/>
              </a:rPr>
            </a:br>
            <a:endParaRPr lang="es-ES" sz="1800" dirty="0">
              <a:cs typeface="Arial"/>
            </a:endParaRPr>
          </a:p>
        </p:txBody>
      </p:sp>
      <p:sp>
        <p:nvSpPr>
          <p:cNvPr id="39" name="Marcador de número de diapositiva 4">
            <a:extLst>
              <a:ext uri="{FF2B5EF4-FFF2-40B4-BE49-F238E27FC236}">
                <a16:creationId xmlns:a16="http://schemas.microsoft.com/office/drawing/2014/main" id="{0913FBB9-AAFD-4260-BE64-3171C6C6C728}"/>
              </a:ext>
            </a:extLst>
          </p:cNvPr>
          <p:cNvSpPr>
            <a:spLocks noGrp="1"/>
          </p:cNvSpPr>
          <p:nvPr/>
        </p:nvSpPr>
        <p:spPr>
          <a:xfrm>
            <a:off x="7226080" y="6319681"/>
            <a:ext cx="1066800" cy="299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7E8612-6175-4B51-8664-593C5013FC6A}" type="slidenum">
              <a:rPr lang="es-ES" smtClean="0"/>
              <a:pPr/>
              <a:t>11</a:t>
            </a:fld>
            <a:endParaRPr lang="es-ES"/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F0751FA1-5E5C-4364-AAF3-50813CCB47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4262738"/>
              </p:ext>
            </p:extLst>
          </p:nvPr>
        </p:nvGraphicFramePr>
        <p:xfrm>
          <a:off x="320634" y="1330035"/>
          <a:ext cx="8397806" cy="4809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7727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0D4A27-9B71-4282-9B4D-98CDF3316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560" y="875445"/>
            <a:ext cx="8229600" cy="61528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2700" dirty="0">
                <a:cs typeface="Arial"/>
              </a:rPr>
              <a:t>Últimas mejoras - próximos pasos</a:t>
            </a:r>
            <a:endParaRPr lang="es-ES" sz="1800" dirty="0">
              <a:cs typeface="Arial"/>
            </a:endParaRPr>
          </a:p>
        </p:txBody>
      </p:sp>
      <p:sp>
        <p:nvSpPr>
          <p:cNvPr id="39" name="Marcador de número de diapositiva 4">
            <a:extLst>
              <a:ext uri="{FF2B5EF4-FFF2-40B4-BE49-F238E27FC236}">
                <a16:creationId xmlns:a16="http://schemas.microsoft.com/office/drawing/2014/main" id="{0913FBB9-AAFD-4260-BE64-3171C6C6C728}"/>
              </a:ext>
            </a:extLst>
          </p:cNvPr>
          <p:cNvSpPr>
            <a:spLocks noGrp="1"/>
          </p:cNvSpPr>
          <p:nvPr/>
        </p:nvSpPr>
        <p:spPr>
          <a:xfrm>
            <a:off x="7226080" y="6319681"/>
            <a:ext cx="1066800" cy="299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7E8612-6175-4B51-8664-593C5013FC6A}" type="slidenum">
              <a:rPr lang="es-ES" smtClean="0"/>
              <a:pPr/>
              <a:t>12</a:t>
            </a:fld>
            <a:endParaRPr lang="es-ES"/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F228BE17-0084-4819-9A86-552BE585D9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8334197"/>
              </p:ext>
            </p:extLst>
          </p:nvPr>
        </p:nvGraphicFramePr>
        <p:xfrm>
          <a:off x="488839" y="1490724"/>
          <a:ext cx="7907015" cy="47108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ipse 4">
            <a:extLst>
              <a:ext uri="{FF2B5EF4-FFF2-40B4-BE49-F238E27FC236}">
                <a16:creationId xmlns:a16="http://schemas.microsoft.com/office/drawing/2014/main" id="{0DB6D680-44DE-E1C2-3655-70E41223D8B3}"/>
              </a:ext>
            </a:extLst>
          </p:cNvPr>
          <p:cNvSpPr/>
          <p:nvPr/>
        </p:nvSpPr>
        <p:spPr>
          <a:xfrm>
            <a:off x="6233701" y="2383126"/>
            <a:ext cx="784616" cy="728210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82EFD318-70C6-5C4F-89F4-AF54C4119D73}"/>
              </a:ext>
            </a:extLst>
          </p:cNvPr>
          <p:cNvSpPr/>
          <p:nvPr/>
        </p:nvSpPr>
        <p:spPr>
          <a:xfrm>
            <a:off x="7018317" y="2747231"/>
            <a:ext cx="1636843" cy="6152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Mejoras gestión de versiones</a:t>
            </a:r>
          </a:p>
        </p:txBody>
      </p:sp>
    </p:spTree>
    <p:extLst>
      <p:ext uri="{BB962C8B-B14F-4D97-AF65-F5344CB8AC3E}">
        <p14:creationId xmlns:p14="http://schemas.microsoft.com/office/powerpoint/2010/main" val="3522482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4">
            <a:extLst>
              <a:ext uri="{FF2B5EF4-FFF2-40B4-BE49-F238E27FC236}">
                <a16:creationId xmlns:a16="http://schemas.microsoft.com/office/drawing/2014/main" id="{5DF192AF-666B-46F5-AAC0-5D8A64A4A80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775855"/>
          <a:ext cx="8229600" cy="55852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9" name="Marcador de número de diapositiva 4">
            <a:extLst>
              <a:ext uri="{FF2B5EF4-FFF2-40B4-BE49-F238E27FC236}">
                <a16:creationId xmlns:a16="http://schemas.microsoft.com/office/drawing/2014/main" id="{0913FBB9-AAFD-4260-BE64-3171C6C6C728}"/>
              </a:ext>
            </a:extLst>
          </p:cNvPr>
          <p:cNvSpPr>
            <a:spLocks noGrp="1"/>
          </p:cNvSpPr>
          <p:nvPr/>
        </p:nvSpPr>
        <p:spPr>
          <a:xfrm>
            <a:off x="7620000" y="6545310"/>
            <a:ext cx="1066800" cy="299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7E8612-6175-4B51-8664-593C5013FC6A}" type="slidenum">
              <a:rPr lang="es-ES" smtClean="0"/>
              <a:pPr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4749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/>
              <a:t>Contenidos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+mj-lt"/>
              <a:buAutoNum type="arabicPeriod"/>
            </a:pPr>
            <a:endParaRPr lang="es-ES_tradnl" dirty="0"/>
          </a:p>
          <a:p>
            <a:pPr marL="457200" indent="-457200">
              <a:buFont typeface="+mj-lt"/>
              <a:buAutoNum type="arabicPeriod"/>
            </a:pPr>
            <a:r>
              <a:rPr lang="es-ES" dirty="0"/>
              <a:t>Introducción				</a:t>
            </a:r>
          </a:p>
          <a:p>
            <a:pPr marL="457200" indent="-457200">
              <a:buFont typeface="+mj-lt"/>
              <a:buAutoNum type="arabicPeriod"/>
            </a:pPr>
            <a:r>
              <a:rPr lang="es-ES" dirty="0"/>
              <a:t>Video LEOS				</a:t>
            </a:r>
          </a:p>
          <a:p>
            <a:pPr marL="457200" indent="-457200">
              <a:buFont typeface="+mj-lt"/>
              <a:buAutoNum type="arabicPeriod"/>
            </a:pPr>
            <a:r>
              <a:rPr lang="es-ES" dirty="0"/>
              <a:t>Beneficios</a:t>
            </a:r>
          </a:p>
          <a:p>
            <a:pPr marL="457200" indent="-457200">
              <a:buFont typeface="+mj-lt"/>
              <a:buAutoNum type="arabicPeriod"/>
            </a:pPr>
            <a:r>
              <a:rPr lang="es-ES" dirty="0"/>
              <a:t>Colaboración con Comisión Europea			</a:t>
            </a:r>
          </a:p>
          <a:p>
            <a:pPr marL="457200" indent="-457200">
              <a:buFont typeface="+mj-lt"/>
              <a:buAutoNum type="arabicPeriod"/>
            </a:pPr>
            <a:r>
              <a:rPr lang="es-ES" dirty="0"/>
              <a:t>Capacidades LEOS			</a:t>
            </a:r>
          </a:p>
          <a:p>
            <a:pPr marL="457200" indent="-457200">
              <a:buFont typeface="+mj-lt"/>
              <a:buAutoNum type="arabicPeriod"/>
            </a:pPr>
            <a:r>
              <a:rPr lang="es-ES" dirty="0"/>
              <a:t>Pilotos LEOS				</a:t>
            </a:r>
          </a:p>
          <a:p>
            <a:pPr marL="457200" indent="-457200">
              <a:buFont typeface="+mj-lt"/>
              <a:buAutoNum type="arabicPeriod"/>
            </a:pPr>
            <a:r>
              <a:rPr lang="es-ES" dirty="0"/>
              <a:t>Últimas mejoras - próximos pasos	</a:t>
            </a:r>
          </a:p>
          <a:p>
            <a:pPr marL="457200" indent="-457200">
              <a:buFont typeface="+mj-lt"/>
              <a:buAutoNum type="arabicPeriod"/>
            </a:pPr>
            <a:endParaRPr lang="es-E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8488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ítulo 1">
            <a:extLst>
              <a:ext uri="{FF2B5EF4-FFF2-40B4-BE49-F238E27FC236}">
                <a16:creationId xmlns:a16="http://schemas.microsoft.com/office/drawing/2014/main" id="{45C921F3-C6E2-4582-810A-F44C567B6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32" y="836712"/>
            <a:ext cx="8748972" cy="615280"/>
          </a:xfrm>
        </p:spPr>
        <p:txBody>
          <a:bodyPr>
            <a:noAutofit/>
          </a:bodyPr>
          <a:lstStyle/>
          <a:p>
            <a:r>
              <a:rPr lang="es-ES_tradnl" sz="3000" dirty="0"/>
              <a:t>Introducción - Situación de partida</a:t>
            </a:r>
            <a:endParaRPr lang="es-ES" dirty="0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0464974E-2AEB-4919-BF9E-93058844A212}"/>
              </a:ext>
            </a:extLst>
          </p:cNvPr>
          <p:cNvGrpSpPr/>
          <p:nvPr/>
        </p:nvGrpSpPr>
        <p:grpSpPr>
          <a:xfrm>
            <a:off x="705953" y="1451992"/>
            <a:ext cx="7700664" cy="4034408"/>
            <a:chOff x="271848" y="1618735"/>
            <a:chExt cx="8140170" cy="4365484"/>
          </a:xfrm>
        </p:grpSpPr>
        <p:graphicFrame>
          <p:nvGraphicFramePr>
            <p:cNvPr id="5" name="Diagrama 4">
              <a:extLst>
                <a:ext uri="{FF2B5EF4-FFF2-40B4-BE49-F238E27FC236}">
                  <a16:creationId xmlns:a16="http://schemas.microsoft.com/office/drawing/2014/main" id="{3C7DE81F-CB26-42F3-96A6-DECDDD90B2A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540156158"/>
                </p:ext>
              </p:extLst>
            </p:nvPr>
          </p:nvGraphicFramePr>
          <p:xfrm>
            <a:off x="359532" y="1920219"/>
            <a:ext cx="8052486" cy="40640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2" name="CuadroTexto 1">
              <a:extLst>
                <a:ext uri="{FF2B5EF4-FFF2-40B4-BE49-F238E27FC236}">
                  <a16:creationId xmlns:a16="http://schemas.microsoft.com/office/drawing/2014/main" id="{D684BBC9-41D7-4F5D-9558-D89F12EF4B25}"/>
                </a:ext>
              </a:extLst>
            </p:cNvPr>
            <p:cNvSpPr txBox="1"/>
            <p:nvPr/>
          </p:nvSpPr>
          <p:spPr>
            <a:xfrm>
              <a:off x="271848" y="1618735"/>
              <a:ext cx="6895070" cy="4329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000" b="1" dirty="0">
                  <a:solidFill>
                    <a:schemeClr val="accent1">
                      <a:lumMod val="50000"/>
                    </a:schemeClr>
                  </a:solidFill>
                </a:rPr>
                <a:t>Proceso de elaboración normativa en la AGE</a:t>
              </a:r>
            </a:p>
          </p:txBody>
        </p:sp>
        <p:cxnSp>
          <p:nvCxnSpPr>
            <p:cNvPr id="4" name="Conector recto 3">
              <a:extLst>
                <a:ext uri="{FF2B5EF4-FFF2-40B4-BE49-F238E27FC236}">
                  <a16:creationId xmlns:a16="http://schemas.microsoft.com/office/drawing/2014/main" id="{0D064167-AA1B-4109-BB61-B73C78FDCC01}"/>
                </a:ext>
              </a:extLst>
            </p:cNvPr>
            <p:cNvCxnSpPr/>
            <p:nvPr/>
          </p:nvCxnSpPr>
          <p:spPr>
            <a:xfrm>
              <a:off x="359532" y="2051218"/>
              <a:ext cx="8052486" cy="0"/>
            </a:xfrm>
            <a:prstGeom prst="line">
              <a:avLst/>
            </a:prstGeom>
            <a:ln w="1905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2B5916F6-11FC-4154-B723-F731C9C72CAE}"/>
              </a:ext>
            </a:extLst>
          </p:cNvPr>
          <p:cNvSpPr txBox="1"/>
          <p:nvPr/>
        </p:nvSpPr>
        <p:spPr>
          <a:xfrm>
            <a:off x="572371" y="5210370"/>
            <a:ext cx="7999258" cy="1287532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b="1" dirty="0">
                <a:solidFill>
                  <a:schemeClr val="tx2">
                    <a:lumMod val="75000"/>
                  </a:schemeClr>
                </a:solidFill>
              </a:rPr>
              <a:t>El Ministerio de la Presidencia se posiciona como elemento central debido a su papel coordinador en el proceso de elaboración normativa y a sus competencias en calidad normativa.</a:t>
            </a:r>
          </a:p>
        </p:txBody>
      </p:sp>
    </p:spTree>
    <p:extLst>
      <p:ext uri="{BB962C8B-B14F-4D97-AF65-F5344CB8AC3E}">
        <p14:creationId xmlns:p14="http://schemas.microsoft.com/office/powerpoint/2010/main" val="3859875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ítulo 1">
            <a:extLst>
              <a:ext uri="{FF2B5EF4-FFF2-40B4-BE49-F238E27FC236}">
                <a16:creationId xmlns:a16="http://schemas.microsoft.com/office/drawing/2014/main" id="{45C921F3-C6E2-4582-810A-F44C567B6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32" y="836712"/>
            <a:ext cx="8748972" cy="615280"/>
          </a:xfrm>
        </p:spPr>
        <p:txBody>
          <a:bodyPr>
            <a:noAutofit/>
          </a:bodyPr>
          <a:lstStyle/>
          <a:p>
            <a:r>
              <a:rPr lang="es-ES_tradnl" sz="3000" dirty="0"/>
              <a:t>Introducción - Calidad normativa</a:t>
            </a:r>
            <a:endParaRPr lang="es-ES" sz="3000" dirty="0"/>
          </a:p>
        </p:txBody>
      </p:sp>
      <p:pic>
        <p:nvPicPr>
          <p:cNvPr id="1026" name="Picture 2" descr="Resultado de imagen de humo cabeza">
            <a:extLst>
              <a:ext uri="{FF2B5EF4-FFF2-40B4-BE49-F238E27FC236}">
                <a16:creationId xmlns:a16="http://schemas.microsoft.com/office/drawing/2014/main" id="{A40550C6-4E0C-4A78-B9CE-DAB8C36C1E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7" y="2420888"/>
            <a:ext cx="321688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BBDCE708-42D1-43E1-AC51-CFF155B8DC82}"/>
              </a:ext>
            </a:extLst>
          </p:cNvPr>
          <p:cNvSpPr/>
          <p:nvPr/>
        </p:nvSpPr>
        <p:spPr>
          <a:xfrm>
            <a:off x="6336196" y="1628800"/>
            <a:ext cx="2340260" cy="7200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>
                <a:solidFill>
                  <a:schemeClr val="tx1"/>
                </a:solidFill>
              </a:rPr>
              <a:t>… … el texto de regulación … deberá ir separado del</a:t>
            </a:r>
          </a:p>
          <a:p>
            <a:pPr algn="ctr"/>
            <a:r>
              <a:rPr lang="es-ES" sz="1000">
                <a:solidFill>
                  <a:schemeClr val="tx1"/>
                </a:solidFill>
              </a:rPr>
              <a:t>texto marco, en párrafo aparte, entrecomillado y sangrado …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7D35ECD2-7967-4473-87E6-43875DCE7D72}"/>
              </a:ext>
            </a:extLst>
          </p:cNvPr>
          <p:cNvSpPr/>
          <p:nvPr/>
        </p:nvSpPr>
        <p:spPr>
          <a:xfrm>
            <a:off x="6156176" y="3058176"/>
            <a:ext cx="2448272" cy="10081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>
                <a:solidFill>
                  <a:schemeClr val="tx1"/>
                </a:solidFill>
              </a:rPr>
              <a:t>… normas modificativas … Los artículos se numerarán con ordinales</a:t>
            </a:r>
          </a:p>
          <a:p>
            <a:pPr algn="ctr"/>
            <a:r>
              <a:rPr lang="es-ES" sz="1000">
                <a:solidFill>
                  <a:schemeClr val="tx1"/>
                </a:solidFill>
              </a:rPr>
              <a:t>escritos en letras y se destacarán tipográficamente …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6C919751-F0AF-4C45-8EC4-521D1BEB65A8}"/>
              </a:ext>
            </a:extLst>
          </p:cNvPr>
          <p:cNvSpPr/>
          <p:nvPr/>
        </p:nvSpPr>
        <p:spPr>
          <a:xfrm>
            <a:off x="6516216" y="4469904"/>
            <a:ext cx="2448272" cy="10081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>
                <a:solidFill>
                  <a:schemeClr val="tx1"/>
                </a:solidFill>
              </a:rPr>
              <a:t>… la parte expositiva se denominará «exposición de motivos» y se</a:t>
            </a:r>
          </a:p>
          <a:p>
            <a:pPr algn="ctr"/>
            <a:r>
              <a:rPr lang="es-ES" sz="1000">
                <a:solidFill>
                  <a:schemeClr val="tx1"/>
                </a:solidFill>
              </a:rPr>
              <a:t>insertará así en el texto correspondiente («EXPOSICIÓN DE MOTIVOS</a:t>
            </a:r>
          </a:p>
          <a:p>
            <a:pPr algn="ctr"/>
            <a:r>
              <a:rPr lang="es-ES" sz="1000">
                <a:solidFill>
                  <a:schemeClr val="tx1"/>
                </a:solidFill>
              </a:rPr>
              <a:t>», centrado en el texto), …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DFAA2C2B-AB7A-4546-B5CB-057A6C4098D1}"/>
              </a:ext>
            </a:extLst>
          </p:cNvPr>
          <p:cNvSpPr/>
          <p:nvPr/>
        </p:nvSpPr>
        <p:spPr>
          <a:xfrm>
            <a:off x="3524688" y="5085184"/>
            <a:ext cx="2826314" cy="11521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>
                <a:solidFill>
                  <a:schemeClr val="tx1"/>
                </a:solidFill>
              </a:rPr>
              <a:t>… el artículo se divide en apartados, que</a:t>
            </a:r>
          </a:p>
          <a:p>
            <a:pPr algn="ctr"/>
            <a:r>
              <a:rPr lang="es-ES" sz="1000">
                <a:solidFill>
                  <a:schemeClr val="tx1"/>
                </a:solidFill>
              </a:rPr>
              <a:t>se numerarán con cardinales arábigos, en cifra, …cuando deba subdividirse …</a:t>
            </a:r>
          </a:p>
          <a:p>
            <a:pPr algn="ctr"/>
            <a:r>
              <a:rPr lang="es-ES" sz="1000">
                <a:solidFill>
                  <a:schemeClr val="tx1"/>
                </a:solidFill>
              </a:rPr>
              <a:t>letras minúsculas, ordenadas alfabéticamente: a), b), c) …subdividirse, … con ordinales</a:t>
            </a:r>
          </a:p>
          <a:p>
            <a:pPr algn="ctr"/>
            <a:r>
              <a:rPr lang="es-ES" sz="1000">
                <a:solidFill>
                  <a:schemeClr val="tx1"/>
                </a:solidFill>
              </a:rPr>
              <a:t>arábigos (1º, 2º, …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EC2BC5B0-7E12-44BE-8CF8-BCB812EA4407}"/>
              </a:ext>
            </a:extLst>
          </p:cNvPr>
          <p:cNvSpPr/>
          <p:nvPr/>
        </p:nvSpPr>
        <p:spPr>
          <a:xfrm>
            <a:off x="683566" y="2079296"/>
            <a:ext cx="2052229" cy="6854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>
                <a:solidFill>
                  <a:schemeClr val="tx1"/>
                </a:solidFill>
              </a:rPr>
              <a:t>… Los libros se numerarán con ordinales expresados en letras y deberán</a:t>
            </a:r>
          </a:p>
          <a:p>
            <a:pPr algn="ctr"/>
            <a:r>
              <a:rPr lang="es-ES" sz="1000">
                <a:solidFill>
                  <a:schemeClr val="tx1"/>
                </a:solidFill>
              </a:rPr>
              <a:t>ir titulados. …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D4DBA6FD-4539-4E33-ADC6-3AD8E1AFF4E3}"/>
              </a:ext>
            </a:extLst>
          </p:cNvPr>
          <p:cNvSpPr/>
          <p:nvPr/>
        </p:nvSpPr>
        <p:spPr>
          <a:xfrm>
            <a:off x="344728" y="4852521"/>
            <a:ext cx="2448272" cy="10081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>
                <a:solidFill>
                  <a:schemeClr val="tx1"/>
                </a:solidFill>
              </a:rPr>
              <a:t>… los artículos se numerarán con cardinales arábigos … un solo artículo, este</a:t>
            </a:r>
          </a:p>
          <a:p>
            <a:pPr algn="ctr"/>
            <a:r>
              <a:rPr lang="es-ES" sz="1000">
                <a:solidFill>
                  <a:schemeClr val="tx1"/>
                </a:solidFill>
              </a:rPr>
              <a:t>deberá designarse como «artículo único…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B899E6BC-8C03-4EBB-8C6F-C6D1F8076B06}"/>
              </a:ext>
            </a:extLst>
          </p:cNvPr>
          <p:cNvSpPr/>
          <p:nvPr/>
        </p:nvSpPr>
        <p:spPr>
          <a:xfrm>
            <a:off x="4103948" y="1455659"/>
            <a:ext cx="1800200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>
                <a:solidFill>
                  <a:schemeClr val="tx1"/>
                </a:solidFill>
              </a:rPr>
              <a:t>… el título deberá ir numerado con romanos …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3CF7997A-D31F-456F-9745-34FCEC849B20}"/>
              </a:ext>
            </a:extLst>
          </p:cNvPr>
          <p:cNvSpPr/>
          <p:nvPr/>
        </p:nvSpPr>
        <p:spPr>
          <a:xfrm>
            <a:off x="179512" y="3316692"/>
            <a:ext cx="2448272" cy="10081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>
                <a:solidFill>
                  <a:schemeClr val="tx1"/>
                </a:solidFill>
              </a:rPr>
              <a:t>… deberá utilizar la cita corta y</a:t>
            </a:r>
          </a:p>
          <a:p>
            <a:pPr algn="ctr"/>
            <a:r>
              <a:rPr lang="es-ES" sz="1000">
                <a:solidFill>
                  <a:schemeClr val="tx1"/>
                </a:solidFill>
              </a:rPr>
              <a:t>decreciente … con</a:t>
            </a:r>
          </a:p>
          <a:p>
            <a:pPr algn="ctr"/>
            <a:r>
              <a:rPr lang="es-ES" sz="1000">
                <a:solidFill>
                  <a:schemeClr val="tx1"/>
                </a:solidFill>
              </a:rPr>
              <a:t>el siguiente orden: número del artículo, apartado y, en su caso, el párrafo</a:t>
            </a:r>
          </a:p>
          <a:p>
            <a:pPr algn="ctr"/>
            <a:r>
              <a:rPr lang="es-ES" sz="1000">
                <a:solidFill>
                  <a:schemeClr val="tx1"/>
                </a:solidFill>
              </a:rPr>
              <a:t>de que se trate …</a:t>
            </a:r>
          </a:p>
        </p:txBody>
      </p:sp>
    </p:spTree>
    <p:extLst>
      <p:ext uri="{BB962C8B-B14F-4D97-AF65-F5344CB8AC3E}">
        <p14:creationId xmlns:p14="http://schemas.microsoft.com/office/powerpoint/2010/main" val="3172918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Marcador de número de diapositiva 4">
            <a:extLst>
              <a:ext uri="{FF2B5EF4-FFF2-40B4-BE49-F238E27FC236}">
                <a16:creationId xmlns:a16="http://schemas.microsoft.com/office/drawing/2014/main" id="{0913FBB9-AAFD-4260-BE64-3171C6C6C728}"/>
              </a:ext>
            </a:extLst>
          </p:cNvPr>
          <p:cNvSpPr>
            <a:spLocks noGrp="1"/>
          </p:cNvSpPr>
          <p:nvPr/>
        </p:nvSpPr>
        <p:spPr>
          <a:xfrm>
            <a:off x="7226080" y="6319681"/>
            <a:ext cx="1066800" cy="299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7E8612-6175-4B51-8664-593C5013FC6A}" type="slidenum">
              <a:rPr lang="es-ES" smtClean="0"/>
              <a:pPr/>
              <a:t>5</a:t>
            </a:fld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41092CA2-89B0-4309-ACCD-2C59782061EC}"/>
              </a:ext>
            </a:extLst>
          </p:cNvPr>
          <p:cNvSpPr txBox="1"/>
          <p:nvPr/>
        </p:nvSpPr>
        <p:spPr>
          <a:xfrm>
            <a:off x="1520043" y="3183147"/>
            <a:ext cx="4298866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800" i="1" dirty="0">
                <a:solidFill>
                  <a:srgbClr val="FFC000"/>
                </a:solidFill>
                <a:ea typeface="+mn-lt"/>
                <a:cs typeface="+mn-lt"/>
                <a:hlinkClick r:id="rId2"/>
              </a:rPr>
              <a:t>Video Introducción LEOS</a:t>
            </a:r>
            <a:endParaRPr lang="es-ES" sz="2800" i="1" dirty="0">
              <a:solidFill>
                <a:srgbClr val="FFC000"/>
              </a:solidFill>
            </a:endParaRPr>
          </a:p>
        </p:txBody>
      </p:sp>
      <p:pic>
        <p:nvPicPr>
          <p:cNvPr id="22" name="Imagen 3" descr="Icono&#10;&#10;Descripción generada automáticamente">
            <a:extLst>
              <a:ext uri="{FF2B5EF4-FFF2-40B4-BE49-F238E27FC236}">
                <a16:creationId xmlns:a16="http://schemas.microsoft.com/office/drawing/2014/main" id="{6D7A89D7-A62B-4A12-A5F1-EB8EFB73D1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8513" y="3183147"/>
            <a:ext cx="754795" cy="740262"/>
          </a:xfrm>
          <a:prstGeom prst="rect">
            <a:avLst/>
          </a:prstGeom>
        </p:spPr>
      </p:pic>
      <p:sp>
        <p:nvSpPr>
          <p:cNvPr id="5" name="Título 4">
            <a:extLst>
              <a:ext uri="{FF2B5EF4-FFF2-40B4-BE49-F238E27FC236}">
                <a16:creationId xmlns:a16="http://schemas.microsoft.com/office/drawing/2014/main" id="{4A5B55D9-E2BA-408E-959B-4DE3A4A07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196B5B-99CB-F765-7DA4-E46C10F33544}"/>
              </a:ext>
            </a:extLst>
          </p:cNvPr>
          <p:cNvSpPr txBox="1"/>
          <p:nvPr/>
        </p:nvSpPr>
        <p:spPr>
          <a:xfrm>
            <a:off x="682835" y="5032476"/>
            <a:ext cx="8686800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1400" i="1" dirty="0">
                <a:ea typeface="+mn-lt"/>
                <a:cs typeface="+mn-lt"/>
              </a:rPr>
              <a:t>Desde MPR: </a:t>
            </a:r>
            <a:r>
              <a:rPr lang="es-ES" sz="1400" i="1" dirty="0">
                <a:ea typeface="+mn-lt"/>
                <a:cs typeface="+mn-lt"/>
                <a:hlinkClick r:id="rId4"/>
              </a:rPr>
              <a:t>https://mprleosage.dom.mpr.es/leos-pilot/help/LEOS_00_Introduccion.mp4</a:t>
            </a:r>
            <a:endParaRPr lang="es-ES" sz="1400" i="1" dirty="0">
              <a:ea typeface="+mn-lt"/>
              <a:cs typeface="+mn-lt"/>
            </a:endParaRPr>
          </a:p>
          <a:p>
            <a:endParaRPr lang="es-ES" sz="1400" i="1" dirty="0">
              <a:ea typeface="+mn-lt"/>
              <a:cs typeface="+mn-lt"/>
            </a:endParaRPr>
          </a:p>
          <a:p>
            <a:endParaRPr lang="es-ES" sz="1400" i="1" dirty="0">
              <a:ea typeface="+mn-lt"/>
              <a:cs typeface="+mn-lt"/>
            </a:endParaRPr>
          </a:p>
          <a:p>
            <a:r>
              <a:rPr lang="es-ES" sz="1400" i="1" dirty="0"/>
              <a:t>Desde otros Ministerios: </a:t>
            </a:r>
            <a:r>
              <a:rPr lang="es-ES" sz="1400" i="1" dirty="0">
                <a:ea typeface="+mn-lt"/>
                <a:cs typeface="+mn-lt"/>
                <a:hlinkClick r:id="rId5"/>
              </a:rPr>
              <a:t>https://mprleosage.ia.mpr.es/leos-pilot/help/LEOS_00_Introduccion.mp4</a:t>
            </a:r>
            <a:endParaRPr lang="es-ES" sz="1400" i="1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36469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ítulo 1">
            <a:extLst>
              <a:ext uri="{FF2B5EF4-FFF2-40B4-BE49-F238E27FC236}">
                <a16:creationId xmlns:a16="http://schemas.microsoft.com/office/drawing/2014/main" id="{45C921F3-C6E2-4582-810A-F44C567B6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32" y="836712"/>
            <a:ext cx="8748972" cy="615280"/>
          </a:xfrm>
        </p:spPr>
        <p:txBody>
          <a:bodyPr>
            <a:noAutofit/>
          </a:bodyPr>
          <a:lstStyle/>
          <a:p>
            <a:r>
              <a:rPr lang="es-ES_tradnl" sz="3000" dirty="0"/>
              <a:t>Beneficios</a:t>
            </a:r>
            <a:endParaRPr lang="es-ES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3C7DE81F-CB26-42F3-96A6-DECDDD90B2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665582"/>
              </p:ext>
            </p:extLst>
          </p:nvPr>
        </p:nvGraphicFramePr>
        <p:xfrm>
          <a:off x="788903" y="1663315"/>
          <a:ext cx="7617714" cy="31230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2B5916F6-11FC-4154-B723-F731C9C72CAE}"/>
              </a:ext>
            </a:extLst>
          </p:cNvPr>
          <p:cNvSpPr txBox="1"/>
          <p:nvPr/>
        </p:nvSpPr>
        <p:spPr>
          <a:xfrm>
            <a:off x="535426" y="5099537"/>
            <a:ext cx="8211411" cy="872034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b="1" dirty="0">
                <a:solidFill>
                  <a:schemeClr val="tx2">
                    <a:lumMod val="75000"/>
                  </a:schemeClr>
                </a:solidFill>
              </a:rPr>
              <a:t>Las ventajas son extensibles a otros negocios y formatos de documento. Facilitar cumplimiento objetivos del plan de gobierno abierto.</a:t>
            </a:r>
          </a:p>
        </p:txBody>
      </p:sp>
    </p:spTree>
    <p:extLst>
      <p:ext uri="{BB962C8B-B14F-4D97-AF65-F5344CB8AC3E}">
        <p14:creationId xmlns:p14="http://schemas.microsoft.com/office/powerpoint/2010/main" val="4233268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200" dirty="0">
                <a:cs typeface="Arial"/>
              </a:rPr>
              <a:t>Colaboración con Comisión Europea</a:t>
            </a:r>
            <a:endParaRPr lang="es-ES" sz="320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7620000" y="6545310"/>
            <a:ext cx="1066800" cy="299258"/>
          </a:xfrm>
        </p:spPr>
        <p:txBody>
          <a:bodyPr/>
          <a:lstStyle/>
          <a:p>
            <a:fld id="{D47E8612-6175-4B51-8664-593C5013FC6A}" type="slidenum">
              <a:rPr lang="es-ES" smtClean="0"/>
              <a:t>7</a:t>
            </a:fld>
            <a:endParaRPr lang="es-ES"/>
          </a:p>
        </p:txBody>
      </p:sp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226D7387-BAC2-F8BF-76E6-8E35638CBF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4754882"/>
              </p:ext>
            </p:extLst>
          </p:nvPr>
        </p:nvGraphicFramePr>
        <p:xfrm>
          <a:off x="457200" y="1379984"/>
          <a:ext cx="8345055" cy="49876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2979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0023540A-70D1-4E62-AC0F-9F2A1FEBA9E8}"/>
              </a:ext>
            </a:extLst>
          </p:cNvPr>
          <p:cNvSpPr/>
          <p:nvPr/>
        </p:nvSpPr>
        <p:spPr>
          <a:xfrm>
            <a:off x="360218" y="1597891"/>
            <a:ext cx="8423564" cy="4849091"/>
          </a:xfrm>
          <a:prstGeom prst="rect">
            <a:avLst/>
          </a:prstGeom>
          <a:solidFill>
            <a:srgbClr val="0A3D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20D4A27-9B71-4282-9B4D-98CDF3316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560" y="875445"/>
            <a:ext cx="8229600" cy="61528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2700">
                <a:cs typeface="Arial"/>
              </a:rPr>
              <a:t>LEOS</a:t>
            </a:r>
            <a:br>
              <a:rPr lang="es-ES" sz="3600">
                <a:cs typeface="Arial"/>
              </a:rPr>
            </a:br>
            <a:r>
              <a:rPr lang="es-ES" sz="1800" err="1">
                <a:cs typeface="Arial"/>
              </a:rPr>
              <a:t>Legislation</a:t>
            </a:r>
            <a:r>
              <a:rPr lang="es-ES" sz="1800">
                <a:cs typeface="Arial"/>
              </a:rPr>
              <a:t> </a:t>
            </a:r>
            <a:r>
              <a:rPr lang="es-ES" sz="1800" err="1">
                <a:cs typeface="Arial"/>
              </a:rPr>
              <a:t>Edition</a:t>
            </a:r>
            <a:r>
              <a:rPr lang="es-ES" sz="1800">
                <a:cs typeface="Arial"/>
              </a:rPr>
              <a:t> Open Software</a:t>
            </a:r>
          </a:p>
        </p:txBody>
      </p:sp>
      <p:sp>
        <p:nvSpPr>
          <p:cNvPr id="39" name="Marcador de número de diapositiva 4">
            <a:extLst>
              <a:ext uri="{FF2B5EF4-FFF2-40B4-BE49-F238E27FC236}">
                <a16:creationId xmlns:a16="http://schemas.microsoft.com/office/drawing/2014/main" id="{0913FBB9-AAFD-4260-BE64-3171C6C6C728}"/>
              </a:ext>
            </a:extLst>
          </p:cNvPr>
          <p:cNvSpPr>
            <a:spLocks noGrp="1"/>
          </p:cNvSpPr>
          <p:nvPr/>
        </p:nvSpPr>
        <p:spPr>
          <a:xfrm>
            <a:off x="7620000" y="6545310"/>
            <a:ext cx="1066800" cy="299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7E8612-6175-4B51-8664-593C5013FC6A}" type="slidenum">
              <a:rPr lang="es-ES" smtClean="0"/>
              <a:pPr/>
              <a:t>8</a:t>
            </a:fld>
            <a:endParaRPr lang="es-E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E68B5312-3DB1-4382-8114-58E15496D8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1446" y="1980784"/>
            <a:ext cx="3805578" cy="4083303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974E5D07-D9C1-4EEE-9224-E63DCF98E5C2}"/>
              </a:ext>
            </a:extLst>
          </p:cNvPr>
          <p:cNvSpPr/>
          <p:nvPr/>
        </p:nvSpPr>
        <p:spPr>
          <a:xfrm>
            <a:off x="577273" y="1856509"/>
            <a:ext cx="2544617" cy="1016000"/>
          </a:xfrm>
          <a:prstGeom prst="rect">
            <a:avLst/>
          </a:prstGeom>
          <a:solidFill>
            <a:srgbClr val="0A3D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Colaboración</a:t>
            </a:r>
          </a:p>
          <a:p>
            <a:pPr algn="ctr"/>
            <a:r>
              <a:rPr lang="es-ES" sz="1400" dirty="0">
                <a:solidFill>
                  <a:schemeClr val="bg1"/>
                </a:solidFill>
              </a:rPr>
              <a:t>Facilita la redacción conjunta del texto entre personas de diferentes departamentos, evitando el intercambio innecesario de documentos.</a:t>
            </a:r>
            <a:endParaRPr lang="es-ES" sz="1600" dirty="0">
              <a:solidFill>
                <a:schemeClr val="bg1"/>
              </a:solidFill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1FDB1302-A981-4387-9D6B-0F38E71CF7B2}"/>
              </a:ext>
            </a:extLst>
          </p:cNvPr>
          <p:cNvSpPr/>
          <p:nvPr/>
        </p:nvSpPr>
        <p:spPr>
          <a:xfrm>
            <a:off x="425560" y="3630305"/>
            <a:ext cx="2175886" cy="1218786"/>
          </a:xfrm>
          <a:prstGeom prst="rect">
            <a:avLst/>
          </a:prstGeom>
          <a:solidFill>
            <a:srgbClr val="0A3D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Revisión</a:t>
            </a:r>
          </a:p>
          <a:p>
            <a:pPr algn="ctr"/>
            <a:r>
              <a:rPr lang="es-ES" sz="1400" dirty="0">
                <a:solidFill>
                  <a:schemeClr val="bg1"/>
                </a:solidFill>
              </a:rPr>
              <a:t>Comentarios y sugerencias al texto que pueden ser incorporados automáticamente en función del rol de cada colaborador.</a:t>
            </a:r>
            <a:endParaRPr lang="es-ES" sz="1600" dirty="0">
              <a:solidFill>
                <a:schemeClr val="bg1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793018D-93B9-4C97-A07D-1ED800105FB6}"/>
              </a:ext>
            </a:extLst>
          </p:cNvPr>
          <p:cNvSpPr/>
          <p:nvPr/>
        </p:nvSpPr>
        <p:spPr>
          <a:xfrm>
            <a:off x="614218" y="5228194"/>
            <a:ext cx="2729001" cy="1218786"/>
          </a:xfrm>
          <a:prstGeom prst="rect">
            <a:avLst/>
          </a:prstGeom>
          <a:solidFill>
            <a:srgbClr val="0A3D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Texto enriquecido</a:t>
            </a:r>
          </a:p>
          <a:p>
            <a:pPr algn="ctr"/>
            <a:r>
              <a:rPr lang="es-ES" sz="1400" dirty="0">
                <a:solidFill>
                  <a:schemeClr val="bg1"/>
                </a:solidFill>
              </a:rPr>
              <a:t>Imágenes, tablas o incluso fórmulas y formato BOE tanto durante la edición como en la exportación a PDF o DOCX.</a:t>
            </a:r>
            <a:endParaRPr lang="es-ES" sz="1600" dirty="0">
              <a:solidFill>
                <a:schemeClr val="bg1"/>
              </a:solidFill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B9127F4-1D48-4F1E-87F7-5B412834895E}"/>
              </a:ext>
            </a:extLst>
          </p:cNvPr>
          <p:cNvSpPr/>
          <p:nvPr/>
        </p:nvSpPr>
        <p:spPr>
          <a:xfrm>
            <a:off x="6093676" y="1980784"/>
            <a:ext cx="2300576" cy="1214998"/>
          </a:xfrm>
          <a:prstGeom prst="rect">
            <a:avLst/>
          </a:prstGeom>
          <a:solidFill>
            <a:srgbClr val="0A3D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Estructura</a:t>
            </a:r>
          </a:p>
          <a:p>
            <a:pPr algn="ctr"/>
            <a:r>
              <a:rPr lang="es-ES" sz="1400" dirty="0">
                <a:solidFill>
                  <a:schemeClr val="bg1"/>
                </a:solidFill>
              </a:rPr>
              <a:t>Formato específico de documentos legales. Podrás incluir referencias dinámicas a partes del texto, gestionar el índice, olvidarte de las reglas de estilo y numeración, etc.</a:t>
            </a:r>
            <a:endParaRPr lang="es-ES" sz="1600" dirty="0">
              <a:solidFill>
                <a:schemeClr val="bg1"/>
              </a:solidFill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A85A9A00-CDEC-40B2-AD5B-A4B2A19C3364}"/>
              </a:ext>
            </a:extLst>
          </p:cNvPr>
          <p:cNvSpPr/>
          <p:nvPr/>
        </p:nvSpPr>
        <p:spPr>
          <a:xfrm>
            <a:off x="6398476" y="3749553"/>
            <a:ext cx="2300576" cy="1214998"/>
          </a:xfrm>
          <a:prstGeom prst="rect">
            <a:avLst/>
          </a:prstGeom>
          <a:solidFill>
            <a:srgbClr val="0A3D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Versionado</a:t>
            </a:r>
          </a:p>
          <a:p>
            <a:pPr algn="ctr"/>
            <a:r>
              <a:rPr lang="es-ES" sz="1400" dirty="0">
                <a:solidFill>
                  <a:schemeClr val="bg1"/>
                </a:solidFill>
              </a:rPr>
              <a:t>Generación automática de versiones con cada nuevo cambio y manuales en cada Hito. Comparación instantánea de diferentes versiones del texto.</a:t>
            </a:r>
            <a:endParaRPr lang="es-ES" sz="1600" dirty="0">
              <a:solidFill>
                <a:schemeClr val="bg1"/>
              </a:solidFill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F271A58A-08F6-4B00-8442-5E7624FB0419}"/>
              </a:ext>
            </a:extLst>
          </p:cNvPr>
          <p:cNvSpPr/>
          <p:nvPr/>
        </p:nvSpPr>
        <p:spPr>
          <a:xfrm>
            <a:off x="5739313" y="5365915"/>
            <a:ext cx="2947487" cy="898329"/>
          </a:xfrm>
          <a:prstGeom prst="rect">
            <a:avLst/>
          </a:prstGeom>
          <a:solidFill>
            <a:srgbClr val="0A3D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Importación</a:t>
            </a:r>
          </a:p>
          <a:p>
            <a:pPr algn="ctr"/>
            <a:r>
              <a:rPr lang="es-ES" sz="1400" dirty="0">
                <a:solidFill>
                  <a:schemeClr val="bg1"/>
                </a:solidFill>
              </a:rPr>
              <a:t>Trae texto </a:t>
            </a:r>
            <a:r>
              <a:rPr lang="es-ES" sz="1400" dirty="0" err="1">
                <a:solidFill>
                  <a:schemeClr val="bg1"/>
                </a:solidFill>
              </a:rPr>
              <a:t>texto</a:t>
            </a:r>
            <a:r>
              <a:rPr lang="es-ES" sz="1400" dirty="0">
                <a:solidFill>
                  <a:schemeClr val="bg1"/>
                </a:solidFill>
              </a:rPr>
              <a:t> directamente del BOE o </a:t>
            </a:r>
            <a:r>
              <a:rPr lang="es-ES" sz="1400" dirty="0" err="1">
                <a:solidFill>
                  <a:schemeClr val="bg1"/>
                </a:solidFill>
              </a:rPr>
              <a:t>EurLex</a:t>
            </a:r>
            <a:r>
              <a:rPr lang="es-ES" sz="1400" dirty="0">
                <a:solidFill>
                  <a:schemeClr val="bg1"/>
                </a:solidFill>
              </a:rPr>
              <a:t> e incorpóralo a tu documento para después modificarlo.</a:t>
            </a:r>
            <a:endParaRPr lang="es-E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596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0D4A27-9B71-4282-9B4D-98CDF3316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560" y="875445"/>
            <a:ext cx="8229600" cy="61528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2700">
                <a:cs typeface="Arial"/>
              </a:rPr>
              <a:t>LEOS</a:t>
            </a:r>
            <a:br>
              <a:rPr lang="es-ES" sz="3600">
                <a:cs typeface="Arial"/>
              </a:rPr>
            </a:br>
            <a:r>
              <a:rPr lang="es-ES" sz="1800" err="1">
                <a:cs typeface="Arial"/>
              </a:rPr>
              <a:t>Legislation</a:t>
            </a:r>
            <a:r>
              <a:rPr lang="es-ES" sz="1800">
                <a:cs typeface="Arial"/>
              </a:rPr>
              <a:t> </a:t>
            </a:r>
            <a:r>
              <a:rPr lang="es-ES" sz="1800" err="1">
                <a:cs typeface="Arial"/>
              </a:rPr>
              <a:t>Edition</a:t>
            </a:r>
            <a:r>
              <a:rPr lang="es-ES" sz="1800">
                <a:cs typeface="Arial"/>
              </a:rPr>
              <a:t> Open Software</a:t>
            </a:r>
          </a:p>
        </p:txBody>
      </p:sp>
      <p:graphicFrame>
        <p:nvGraphicFramePr>
          <p:cNvPr id="4" name="Diagrama 4">
            <a:extLst>
              <a:ext uri="{FF2B5EF4-FFF2-40B4-BE49-F238E27FC236}">
                <a16:creationId xmlns:a16="http://schemas.microsoft.com/office/drawing/2014/main" id="{5DF192AF-666B-46F5-AAC0-5D8A64A4A8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116852"/>
              </p:ext>
            </p:extLst>
          </p:nvPr>
        </p:nvGraphicFramePr>
        <p:xfrm>
          <a:off x="457200" y="1484313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9" name="Marcador de número de diapositiva 4">
            <a:extLst>
              <a:ext uri="{FF2B5EF4-FFF2-40B4-BE49-F238E27FC236}">
                <a16:creationId xmlns:a16="http://schemas.microsoft.com/office/drawing/2014/main" id="{0913FBB9-AAFD-4260-BE64-3171C6C6C728}"/>
              </a:ext>
            </a:extLst>
          </p:cNvPr>
          <p:cNvSpPr>
            <a:spLocks noGrp="1"/>
          </p:cNvSpPr>
          <p:nvPr/>
        </p:nvSpPr>
        <p:spPr>
          <a:xfrm>
            <a:off x="7620000" y="6545310"/>
            <a:ext cx="1066800" cy="299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7E8612-6175-4B51-8664-593C5013FC6A}" type="slidenum">
              <a:rPr lang="es-ES" smtClean="0"/>
              <a:pPr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39211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0C4FDBFB7C1464F921DAD90E3FA856B" ma:contentTypeVersion="12" ma:contentTypeDescription="Crear nuevo documento." ma:contentTypeScope="" ma:versionID="0a95162fc87f4d65b65802da520fcd18">
  <xsd:schema xmlns:xsd="http://www.w3.org/2001/XMLSchema" xmlns:xs="http://www.w3.org/2001/XMLSchema" xmlns:p="http://schemas.microsoft.com/office/2006/metadata/properties" xmlns:ns2="728f2ac6-b4b4-485c-9e6d-2539f32ae4e0" xmlns:ns3="8eb7788d-37b2-41c3-adfc-86f92d17903c" targetNamespace="http://schemas.microsoft.com/office/2006/metadata/properties" ma:root="true" ma:fieldsID="5f172b8f88e2b471c0516b4f408602af" ns2:_="" ns3:_="">
    <xsd:import namespace="728f2ac6-b4b4-485c-9e6d-2539f32ae4e0"/>
    <xsd:import namespace="8eb7788d-37b2-41c3-adfc-86f92d1790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8f2ac6-b4b4-485c-9e6d-2539f32ae4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b7788d-37b2-41c3-adfc-86f92d17903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21177F2-BC46-444C-951C-77BC2D48D7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8f2ac6-b4b4-485c-9e6d-2539f32ae4e0"/>
    <ds:schemaRef ds:uri="8eb7788d-37b2-41c3-adfc-86f92d1790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D5419BC-9C6F-4192-BE80-A0928C7BA3E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18A6716-46CD-4B60-8F1C-79034A8B33D5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728f2ac6-b4b4-485c-9e6d-2539f32ae4e0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259</TotalTime>
  <Words>936</Words>
  <Application>Microsoft Office PowerPoint</Application>
  <PresentationFormat>Presentación en pantalla (4:3)</PresentationFormat>
  <Paragraphs>145</Paragraphs>
  <Slides>13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Claridad</vt:lpstr>
      <vt:lpstr>LEOS  Ministerio de la presidencia, relaciones con las cortes Y MEMORIA DEMOCRÁTICA</vt:lpstr>
      <vt:lpstr>Contenidos</vt:lpstr>
      <vt:lpstr>Introducción - Situación de partida</vt:lpstr>
      <vt:lpstr>Introducción - Calidad normativa</vt:lpstr>
      <vt:lpstr>Presentación de PowerPoint</vt:lpstr>
      <vt:lpstr>Beneficios</vt:lpstr>
      <vt:lpstr>Colaboración con Comisión Europea</vt:lpstr>
      <vt:lpstr>LEOS Legislation Edition Open Software</vt:lpstr>
      <vt:lpstr>LEOS Legislation Edition Open Software</vt:lpstr>
      <vt:lpstr>Pilotos LEOS </vt:lpstr>
      <vt:lpstr>Pilotos LEOS </vt:lpstr>
      <vt:lpstr>Últimas mejoras - próximos pasos</vt:lpstr>
      <vt:lpstr>Presentación de PowerPoint</vt:lpstr>
    </vt:vector>
  </TitlesOfParts>
  <Company>Ministerio de la presidencia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CMAD Informal del ministerio de la presidencia y para las administraciones territoriales</dc:title>
  <dc:creator>Hernández Díez Javier</dc:creator>
  <cp:lastModifiedBy>Fernandez Cubero, Carlos Felipe</cp:lastModifiedBy>
  <cp:revision>10</cp:revision>
  <cp:lastPrinted>2019-01-24T09:36:23Z</cp:lastPrinted>
  <dcterms:created xsi:type="dcterms:W3CDTF">2017-03-29T10:22:49Z</dcterms:created>
  <dcterms:modified xsi:type="dcterms:W3CDTF">2022-09-12T08:30:25Z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0x010100F0C4FDBFB7C1464F921DAD90E3FA856B</vt:lpwstr>
  </property>
</Properties>
</file>